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822" r:id="rId4"/>
    <p:sldMasterId id="2147483852" r:id="rId5"/>
  </p:sldMasterIdLst>
  <p:notesMasterIdLst>
    <p:notesMasterId r:id="rId28"/>
  </p:notesMasterIdLst>
  <p:handoutMasterIdLst>
    <p:handoutMasterId r:id="rId29"/>
  </p:handoutMasterIdLst>
  <p:sldIdLst>
    <p:sldId id="883" r:id="rId6"/>
    <p:sldId id="3877" r:id="rId7"/>
    <p:sldId id="3905" r:id="rId8"/>
    <p:sldId id="3906" r:id="rId9"/>
    <p:sldId id="3886" r:id="rId10"/>
    <p:sldId id="3892" r:id="rId11"/>
    <p:sldId id="3893" r:id="rId12"/>
    <p:sldId id="3894" r:id="rId13"/>
    <p:sldId id="3895" r:id="rId14"/>
    <p:sldId id="3898" r:id="rId15"/>
    <p:sldId id="3889" r:id="rId16"/>
    <p:sldId id="3891" r:id="rId17"/>
    <p:sldId id="3890" r:id="rId18"/>
    <p:sldId id="3899" r:id="rId19"/>
    <p:sldId id="3897" r:id="rId20"/>
    <p:sldId id="3901" r:id="rId21"/>
    <p:sldId id="3896" r:id="rId22"/>
    <p:sldId id="3904" r:id="rId23"/>
    <p:sldId id="3903" r:id="rId24"/>
    <p:sldId id="3900" r:id="rId25"/>
    <p:sldId id="3902" r:id="rId26"/>
    <p:sldId id="903"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Bartels, Rachel" initials="BR" lastIdx="1" clrIdx="2"/>
  <p:cmAuthor id="3" name="Fernando Castillo" initials="" lastIdx="0" clrIdx="3"/>
  <p:cmAuthor id="4" name="dan white" initials="dw" lastIdx="1" clrIdx="4"/>
  <p:cmAuthor id="5" name="dan white" initials="dw [2]" lastIdx="1" clrIdx="5"/>
  <p:cmAuthor id="6" name="dan white" initials="dw [3]" lastIdx="1" clrIdx="6"/>
  <p:cmAuthor id="7" name="dan white" initials="dw [4]" lastIdx="1" clrIdx="7"/>
  <p:cmAuthor id="8" name="dan white" initials="dw [5]" lastIdx="1" clrIdx="8"/>
  <p:cmAuthor id="9" name="dan white" initials="dw [6]" lastIdx="1" clrIdx="9"/>
  <p:cmAuthor id="10" name="dan white" initials="dw [7]" lastIdx="1" clrIdx="10"/>
  <p:cmAuthor id="11" name="dan white" initials="dw [8]" lastIdx="1" clrIdx="11"/>
  <p:cmAuthor id="12" name="dan white" initials="dw [9]" lastIdx="1" clrIdx="12"/>
  <p:cmAuthor id="13" name="dan white" initials="dw [10]" lastIdx="1" clrIdx="13"/>
  <p:cmAuthor id="14" name="dan white" initials="dw [11]" lastIdx="1" clrIdx="14"/>
  <p:cmAuthor id="15" name="dan white" initials="dw [12]" lastIdx="1" clrIdx="15"/>
  <p:cmAuthor id="16" name="dan white" initials="dw [13]" lastIdx="1" clrIdx="16"/>
  <p:cmAuthor id="17" name="dan white" initials="dw [14]" lastIdx="1" clrIdx="17"/>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2C"/>
    <a:srgbClr val="DF8611"/>
    <a:srgbClr val="965C10"/>
    <a:srgbClr val="C07816"/>
    <a:srgbClr val="E4E7EE"/>
    <a:srgbClr val="595A5D"/>
    <a:srgbClr val="414042"/>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62CD6-1BB1-4AD4-AD88-391D53A9450E}" v="44" dt="2022-05-10T09:53:33.659"/>
    <p1510:client id="{AC2EC710-BC27-4A4C-B92E-0424E63BFA69}" v="15" dt="2022-05-14T05:04:14.9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9" autoAdjust="0"/>
    <p:restoredTop sz="95730" autoAdjust="0"/>
  </p:normalViewPr>
  <p:slideViewPr>
    <p:cSldViewPr snapToGrid="0" showGuides="1">
      <p:cViewPr varScale="1">
        <p:scale>
          <a:sx n="200" d="100"/>
          <a:sy n="200" d="100"/>
        </p:scale>
        <p:origin x="1560" y="16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29168"/>
    </p:cViewPr>
  </p:outlineViewPr>
  <p:notesTextViewPr>
    <p:cViewPr>
      <p:scale>
        <a:sx n="100" d="100"/>
        <a:sy n="100" d="100"/>
      </p:scale>
      <p:origin x="0" y="0"/>
    </p:cViewPr>
  </p:notesTextViewPr>
  <p:sorterViewPr>
    <p:cViewPr>
      <p:scale>
        <a:sx n="76" d="100"/>
        <a:sy n="76" d="100"/>
      </p:scale>
      <p:origin x="0" y="1888"/>
    </p:cViewPr>
  </p:sorterViewPr>
  <p:notesViewPr>
    <p:cSldViewPr snapToGrid="0">
      <p:cViewPr varScale="1">
        <p:scale>
          <a:sx n="92" d="100"/>
          <a:sy n="92" d="100"/>
        </p:scale>
        <p:origin x="372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F8A24E7-EA52-FC4C-8639-FD4EB19463DA}" type="datetimeFigureOut">
              <a:rPr lang="en-US" smtClean="0"/>
              <a:t>5/27/22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8D1252-8011-A248-8C39-4C28565DF489}" type="slidenum">
              <a:rPr lang="en-US" smtClean="0"/>
              <a:t>‹#›</a:t>
            </a:fld>
            <a:endParaRPr lang="en-US"/>
          </a:p>
        </p:txBody>
      </p:sp>
    </p:spTree>
    <p:extLst>
      <p:ext uri="{BB962C8B-B14F-4D97-AF65-F5344CB8AC3E}">
        <p14:creationId xmlns:p14="http://schemas.microsoft.com/office/powerpoint/2010/main" val="366878072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5/27/22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79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248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a:ea typeface="+mn-ea"/>
                <a:cs typeface="+mn-cs"/>
              </a:rPr>
              <a:t>Security for cloud native applications needs to be applied throughout the entire lifecycle of an application. The “Develop” phase is the first in this cycle, resulting in the creation of the artifacts, such as Infrastructure as Code, application and container manifests, etc., that will be used to deploy and configure cloud native applications. Consequently, these artifacts have proven to be the source for numerous attack vectors that can be exploited in the runtime.</a:t>
            </a:r>
          </a:p>
          <a:p>
            <a:endParaRPr lang="en-GB" sz="1200" b="0" i="0" kern="1200" dirty="0">
              <a:solidFill>
                <a:schemeClr val="tx1"/>
              </a:solidFill>
              <a:effectLst/>
              <a:latin typeface="Arial"/>
              <a:ea typeface="+mn-ea"/>
              <a:cs typeface="+mn-cs"/>
            </a:endParaRPr>
          </a:p>
        </p:txBody>
      </p:sp>
    </p:spTree>
    <p:extLst>
      <p:ext uri="{BB962C8B-B14F-4D97-AF65-F5344CB8AC3E}">
        <p14:creationId xmlns:p14="http://schemas.microsoft.com/office/powerpoint/2010/main" val="3614346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a:ea typeface="+mn-ea"/>
                <a:cs typeface="+mn-cs"/>
              </a:rPr>
              <a:t>The “Distribute” phase is responsible for consuming image definitions and specifications to build the next stage of artifacts such as container images, VM images and others. In modern CI/CD pipelines, the “Distribute” phase consists of systematic application testing to identify bugs and faults in the software. However, the adoption of open source and reusable packages can result in the incorporation of vulnerabilities and malware into container images. It is therefore imperative to incorporate security-focused steps such as scanning the images for such threat vectors as well as for validating the integrity of the images to protect against tampering. Furthermore, organizations may wish to encrypt software artifacts if confidentiality is desired or needed.</a:t>
            </a:r>
          </a:p>
          <a:p>
            <a:br>
              <a:rPr lang="en-GB" dirty="0"/>
            </a:br>
            <a:endParaRPr lang="en-GB" dirty="0"/>
          </a:p>
        </p:txBody>
      </p:sp>
    </p:spTree>
    <p:extLst>
      <p:ext uri="{BB962C8B-B14F-4D97-AF65-F5344CB8AC3E}">
        <p14:creationId xmlns:p14="http://schemas.microsoft.com/office/powerpoint/2010/main" val="2111692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a:ea typeface="+mn-ea"/>
                <a:cs typeface="+mn-cs"/>
              </a:rPr>
              <a:t>The “Deploy” phase is responsible for incorporating a sequence of ‘pre-flight’ checks to ensure that the applications that will be deployed in the runtime environment conform and comply with organization-wide security and compliance policies.</a:t>
            </a:r>
          </a:p>
          <a:p>
            <a:br>
              <a:rPr lang="en-GB" dirty="0"/>
            </a:br>
            <a:endParaRPr lang="en-GB" dirty="0"/>
          </a:p>
        </p:txBody>
      </p:sp>
    </p:spTree>
    <p:extLst>
      <p:ext uri="{BB962C8B-B14F-4D97-AF65-F5344CB8AC3E}">
        <p14:creationId xmlns:p14="http://schemas.microsoft.com/office/powerpoint/2010/main" val="4026621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a:ea typeface="+mn-ea"/>
                <a:cs typeface="+mn-cs"/>
              </a:rPr>
              <a:t>The Runtime phase comprises three critical areas: compute, access, and storage. While the runtime environment is dependent on the successful completion of the develop, distribute, and deploy phases, the security of the runtime is dependent on the efficacy of the security practices of the prior phases. The following paragraphs detail the security requirements and implications for each of these critical components.</a:t>
            </a:r>
          </a:p>
          <a:p>
            <a:br>
              <a:rPr lang="en-GB" dirty="0"/>
            </a:br>
            <a:endParaRPr lang="en-GB" dirty="0"/>
          </a:p>
        </p:txBody>
      </p:sp>
    </p:spTree>
    <p:extLst>
      <p:ext uri="{BB962C8B-B14F-4D97-AF65-F5344CB8AC3E}">
        <p14:creationId xmlns:p14="http://schemas.microsoft.com/office/powerpoint/2010/main" val="888163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2236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4720" y="-113413"/>
            <a:ext cx="9559547" cy="5408428"/>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7137" y="439651"/>
            <a:ext cx="971555" cy="5829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607" y="-7089"/>
            <a:ext cx="9279213" cy="5249826"/>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a:solidFill>
                  <a:schemeClr val="accent6">
                    <a:lumMod val="60000"/>
                    <a:lumOff val="40000"/>
                  </a:schemeClr>
                </a:solidFill>
                <a:latin typeface="Amazon Ember Regular" charset="0"/>
              </a:rPr>
              <a:t>© 2018,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02791" y="4706911"/>
            <a:ext cx="440655" cy="26439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a:solidFill>
                  <a:schemeClr val="accent6">
                    <a:lumMod val="60000"/>
                    <a:lumOff val="40000"/>
                  </a:schemeClr>
                </a:solidFill>
                <a:latin typeface="Amazon Ember Regular" charset="0"/>
              </a:rPr>
              <a:t>© 2018,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a:solidFill>
                  <a:schemeClr val="accent6">
                    <a:lumMod val="60000"/>
                    <a:lumOff val="40000"/>
                  </a:schemeClr>
                </a:solidFill>
                <a:latin typeface="Amazon Ember Regular" charset="0"/>
              </a:rPr>
              <a:t>© 2018,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17049161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noProof="0"/>
              <a:t>Click to edit Master title style</a:t>
            </a:r>
            <a:endParaRPr lang="en-US" dirty="0"/>
          </a:p>
        </p:txBody>
      </p:sp>
      <p:sp>
        <p:nvSpPr>
          <p:cNvPr id="4" name="Text Placeholder 3"/>
          <p:cNvSpPr>
            <a:spLocks noGrp="1"/>
          </p:cNvSpPr>
          <p:nvPr>
            <p:ph type="body" sz="quarter" idx="10"/>
          </p:nvPr>
        </p:nvSpPr>
        <p:spPr>
          <a:xfrm>
            <a:off x="324003" y="1268016"/>
            <a:ext cx="8494713" cy="3293270"/>
          </a:xfrm>
          <a:prstGeom prst="rect">
            <a:avLst/>
          </a:prstGeo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Tree>
    <p:extLst>
      <p:ext uri="{BB962C8B-B14F-4D97-AF65-F5344CB8AC3E}">
        <p14:creationId xmlns:p14="http://schemas.microsoft.com/office/powerpoint/2010/main" val="651414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ampl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3"/>
          <p:cNvSpPr>
            <a:spLocks noGrp="1"/>
          </p:cNvSpPr>
          <p:nvPr>
            <p:ph sz="quarter" idx="10" hasCustomPrompt="1"/>
          </p:nvPr>
        </p:nvSpPr>
        <p:spPr>
          <a:xfrm>
            <a:off x="342900" y="1085850"/>
            <a:ext cx="8458200" cy="3771899"/>
          </a:xfrm>
          <a:noFill/>
        </p:spPr>
        <p:txBody>
          <a:bodyPr/>
          <a:lstStyle>
            <a:lvl1pPr marL="0" indent="0">
              <a:buNone/>
              <a:defRPr lang="en-US" sz="1100">
                <a:solidFill>
                  <a:schemeClr val="accent2">
                    <a:lumMod val="60000"/>
                    <a:lumOff val="40000"/>
                  </a:schemeClr>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152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7518" y="1200151"/>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200151"/>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200151"/>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3"/>
          <p:cNvSpPr>
            <a:spLocks noGrp="1"/>
          </p:cNvSpPr>
          <p:nvPr>
            <p:ph type="body" sz="half" idx="2"/>
          </p:nvPr>
        </p:nvSpPr>
        <p:spPr>
          <a:xfrm>
            <a:off x="457200" y="2749868"/>
            <a:ext cx="1797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616205" y="2749868"/>
            <a:ext cx="1797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754043" y="2749868"/>
            <a:ext cx="1797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889750" y="2749868"/>
            <a:ext cx="1797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457200" y="1227138"/>
            <a:ext cx="1797050" cy="1344612"/>
          </a:xfrm>
        </p:spPr>
        <p:txBody>
          <a:bodyPr/>
          <a:lstStyle>
            <a:lvl1pPr>
              <a:defRPr sz="2000"/>
            </a:lvl1pPr>
          </a:lstStyle>
          <a:p>
            <a:r>
              <a:rPr lang="en-US"/>
              <a:t>Click icon to add picture</a:t>
            </a:r>
          </a:p>
        </p:txBody>
      </p:sp>
      <p:sp>
        <p:nvSpPr>
          <p:cNvPr id="16" name="Picture Placeholder 2"/>
          <p:cNvSpPr>
            <a:spLocks noGrp="1"/>
          </p:cNvSpPr>
          <p:nvPr>
            <p:ph type="pic" sz="quarter" idx="17"/>
          </p:nvPr>
        </p:nvSpPr>
        <p:spPr>
          <a:xfrm>
            <a:off x="2616205" y="1227138"/>
            <a:ext cx="1797050" cy="1344612"/>
          </a:xfrm>
        </p:spPr>
        <p:txBody>
          <a:bodyPr/>
          <a:lstStyle>
            <a:lvl1pPr>
              <a:defRPr sz="2000"/>
            </a:lvl1pPr>
          </a:lstStyle>
          <a:p>
            <a:r>
              <a:rPr lang="en-US"/>
              <a:t>Click icon to add picture</a:t>
            </a:r>
          </a:p>
        </p:txBody>
      </p:sp>
      <p:sp>
        <p:nvSpPr>
          <p:cNvPr id="17" name="Picture Placeholder 2"/>
          <p:cNvSpPr>
            <a:spLocks noGrp="1"/>
          </p:cNvSpPr>
          <p:nvPr>
            <p:ph type="pic" sz="quarter" idx="18"/>
          </p:nvPr>
        </p:nvSpPr>
        <p:spPr>
          <a:xfrm>
            <a:off x="4754043" y="1227138"/>
            <a:ext cx="1797050" cy="1344612"/>
          </a:xfrm>
        </p:spPr>
        <p:txBody>
          <a:bodyPr/>
          <a:lstStyle>
            <a:lvl1pPr>
              <a:defRPr sz="2000"/>
            </a:lvl1pPr>
          </a:lstStyle>
          <a:p>
            <a:r>
              <a:rPr lang="en-US"/>
              <a:t>Click icon to add picture</a:t>
            </a:r>
          </a:p>
        </p:txBody>
      </p:sp>
      <p:sp>
        <p:nvSpPr>
          <p:cNvPr id="18" name="Picture Placeholder 2"/>
          <p:cNvSpPr>
            <a:spLocks noGrp="1"/>
          </p:cNvSpPr>
          <p:nvPr>
            <p:ph type="pic" sz="quarter" idx="19"/>
          </p:nvPr>
        </p:nvSpPr>
        <p:spPr>
          <a:xfrm>
            <a:off x="6889750" y="1227138"/>
            <a:ext cx="1797050" cy="1344612"/>
          </a:xfrm>
        </p:spPr>
        <p:txBody>
          <a:bodyPr/>
          <a:lstStyle>
            <a:lvl1pPr>
              <a:defRPr sz="2000"/>
            </a:lvl1pPr>
          </a:lstStyle>
          <a:p>
            <a:r>
              <a:rPr lang="en-US"/>
              <a:t>Click icon to add picture</a:t>
            </a:r>
          </a:p>
        </p:txBody>
      </p:sp>
    </p:spTree>
    <p:extLst>
      <p:ext uri="{BB962C8B-B14F-4D97-AF65-F5344CB8AC3E}">
        <p14:creationId xmlns:p14="http://schemas.microsoft.com/office/powerpoint/2010/main" val="2302505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half" idx="2"/>
          </p:nvPr>
        </p:nvSpPr>
        <p:spPr>
          <a:xfrm>
            <a:off x="679444"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642776"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06111"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679444"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642776"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06111"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679450" y="1047750"/>
            <a:ext cx="1924050" cy="1100667"/>
          </a:xfrm>
        </p:spPr>
        <p:txBody>
          <a:bodyPr/>
          <a:lstStyle>
            <a:lvl1pPr>
              <a:defRPr sz="2000"/>
            </a:lvl1pPr>
          </a:lstStyle>
          <a:p>
            <a:r>
              <a:rPr lang="en-US"/>
              <a:t>Click icon to add picture</a:t>
            </a:r>
          </a:p>
        </p:txBody>
      </p:sp>
      <p:sp>
        <p:nvSpPr>
          <p:cNvPr id="10" name="Picture Placeholder 2"/>
          <p:cNvSpPr>
            <a:spLocks noGrp="1"/>
          </p:cNvSpPr>
          <p:nvPr>
            <p:ph type="pic" sz="quarter" idx="21"/>
          </p:nvPr>
        </p:nvSpPr>
        <p:spPr>
          <a:xfrm>
            <a:off x="3642776" y="1047750"/>
            <a:ext cx="1924050" cy="1100667"/>
          </a:xfrm>
        </p:spPr>
        <p:txBody>
          <a:bodyPr/>
          <a:lstStyle>
            <a:lvl1pPr>
              <a:defRPr sz="2000"/>
            </a:lvl1pPr>
          </a:lstStyle>
          <a:p>
            <a:r>
              <a:rPr lang="en-US"/>
              <a:t>Click icon to add picture</a:t>
            </a:r>
          </a:p>
        </p:txBody>
      </p:sp>
      <p:sp>
        <p:nvSpPr>
          <p:cNvPr id="11" name="Picture Placeholder 2"/>
          <p:cNvSpPr>
            <a:spLocks noGrp="1"/>
          </p:cNvSpPr>
          <p:nvPr>
            <p:ph type="pic" sz="quarter" idx="22"/>
          </p:nvPr>
        </p:nvSpPr>
        <p:spPr>
          <a:xfrm>
            <a:off x="6606111" y="1047750"/>
            <a:ext cx="1924050" cy="1100667"/>
          </a:xfrm>
        </p:spPr>
        <p:txBody>
          <a:bodyPr/>
          <a:lstStyle>
            <a:lvl1pPr>
              <a:defRPr sz="2000"/>
            </a:lvl1pPr>
          </a:lstStyle>
          <a:p>
            <a:r>
              <a:rPr lang="en-US"/>
              <a:t>Click icon to add picture</a:t>
            </a:r>
          </a:p>
        </p:txBody>
      </p:sp>
      <p:sp>
        <p:nvSpPr>
          <p:cNvPr id="12" name="Picture Placeholder 2"/>
          <p:cNvSpPr>
            <a:spLocks noGrp="1"/>
          </p:cNvSpPr>
          <p:nvPr>
            <p:ph type="pic" sz="quarter" idx="23"/>
          </p:nvPr>
        </p:nvSpPr>
        <p:spPr>
          <a:xfrm>
            <a:off x="679450" y="2889250"/>
            <a:ext cx="1924050" cy="1100667"/>
          </a:xfrm>
        </p:spPr>
        <p:txBody>
          <a:bodyPr/>
          <a:lstStyle>
            <a:lvl1pPr>
              <a:defRPr sz="2000"/>
            </a:lvl1pPr>
          </a:lstStyle>
          <a:p>
            <a:r>
              <a:rPr lang="en-US"/>
              <a:t>Click icon to add picture</a:t>
            </a:r>
          </a:p>
        </p:txBody>
      </p:sp>
      <p:sp>
        <p:nvSpPr>
          <p:cNvPr id="13" name="Picture Placeholder 2"/>
          <p:cNvSpPr>
            <a:spLocks noGrp="1"/>
          </p:cNvSpPr>
          <p:nvPr>
            <p:ph type="pic" sz="quarter" idx="24"/>
          </p:nvPr>
        </p:nvSpPr>
        <p:spPr>
          <a:xfrm>
            <a:off x="3642776" y="2889250"/>
            <a:ext cx="1924050" cy="1100667"/>
          </a:xfrm>
        </p:spPr>
        <p:txBody>
          <a:bodyPr/>
          <a:lstStyle>
            <a:lvl1pPr>
              <a:defRPr sz="2000"/>
            </a:lvl1pPr>
          </a:lstStyle>
          <a:p>
            <a:r>
              <a:rPr lang="en-US"/>
              <a:t>Click icon to add picture</a:t>
            </a:r>
          </a:p>
        </p:txBody>
      </p:sp>
      <p:sp>
        <p:nvSpPr>
          <p:cNvPr id="14" name="Picture Placeholder 2"/>
          <p:cNvSpPr>
            <a:spLocks noGrp="1"/>
          </p:cNvSpPr>
          <p:nvPr>
            <p:ph type="pic" sz="quarter" idx="25"/>
          </p:nvPr>
        </p:nvSpPr>
        <p:spPr>
          <a:xfrm>
            <a:off x="6606111" y="2889250"/>
            <a:ext cx="1924050" cy="1100667"/>
          </a:xfrm>
        </p:spPr>
        <p:txBody>
          <a:bodyPr/>
          <a:lstStyle>
            <a:lvl1pPr>
              <a:defRPr sz="2000"/>
            </a:lvl1pPr>
          </a:lstStyle>
          <a:p>
            <a:r>
              <a:rPr lang="en-US"/>
              <a:t>Click icon to add picture</a:t>
            </a:r>
          </a:p>
        </p:txBody>
      </p:sp>
    </p:spTree>
    <p:extLst>
      <p:ext uri="{BB962C8B-B14F-4D97-AF65-F5344CB8AC3E}">
        <p14:creationId xmlns:p14="http://schemas.microsoft.com/office/powerpoint/2010/main" val="3273093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p>
        </p:txBody>
      </p:sp>
    </p:spTree>
    <p:extLst>
      <p:ext uri="{BB962C8B-B14F-4D97-AF65-F5344CB8AC3E}">
        <p14:creationId xmlns:p14="http://schemas.microsoft.com/office/powerpoint/2010/main" val="997696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ight Grey">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611201" y="384575"/>
            <a:ext cx="7921625" cy="4374356"/>
          </a:xfrm>
          <a:prstGeom prst="rect">
            <a:avLst/>
          </a:prstGeom>
        </p:spPr>
        <p:txBody>
          <a:bodyPr lIns="68589" tIns="34295" rIns="68589" bIns="34295" anchor="ctr"/>
          <a:lstStyle>
            <a:lvl1pPr marL="0" indent="0" algn="ctr">
              <a:buNone/>
              <a:defRPr sz="3600" b="1">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68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Only Blue">
    <p:spTree>
      <p:nvGrpSpPr>
        <p:cNvPr id="1" name=""/>
        <p:cNvGrpSpPr/>
        <p:nvPr/>
      </p:nvGrpSpPr>
      <p:grpSpPr>
        <a:xfrm>
          <a:off x="0" y="0"/>
          <a:ext cx="0" cy="0"/>
          <a:chOff x="0" y="0"/>
          <a:chExt cx="0" cy="0"/>
        </a:xfrm>
      </p:grpSpPr>
      <p:sp>
        <p:nvSpPr>
          <p:cNvPr id="54" name="Shape 54"/>
          <p:cNvSpPr>
            <a:spLocks noGrp="1"/>
          </p:cNvSpPr>
          <p:nvPr>
            <p:ph type="title"/>
          </p:nvPr>
        </p:nvSpPr>
        <p:spPr>
          <a:prstGeom prst="rect">
            <a:avLst/>
          </a:prstGeom>
        </p:spPr>
        <p:txBody>
          <a:bodyPr/>
          <a:lstStyle/>
          <a:p>
            <a:r>
              <a:t>Title Text</a:t>
            </a:r>
          </a:p>
        </p:txBody>
      </p:sp>
      <p:sp>
        <p:nvSpPr>
          <p:cNvPr id="55" name="Shape 55"/>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59271863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slide Magenta">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0966A70-0557-44AA-AC17-8BA3AF3D49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00" y="0"/>
            <a:ext cx="9142600" cy="5143500"/>
          </a:xfrm>
          <a:prstGeom prst="rect">
            <a:avLst/>
          </a:prstGeom>
        </p:spPr>
      </p:pic>
      <p:pic>
        <p:nvPicPr>
          <p:cNvPr id="7" name="Grafik 6">
            <a:extLst>
              <a:ext uri="{FF2B5EF4-FFF2-40B4-BE49-F238E27FC236}">
                <a16:creationId xmlns:a16="http://schemas.microsoft.com/office/drawing/2014/main" id="{388925A1-5BA9-4156-96CC-8907E0A9EC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229293" y="4629026"/>
            <a:ext cx="3274987" cy="369662"/>
          </a:xfrm>
          <a:prstGeom prst="rect">
            <a:avLst/>
          </a:prstGeom>
        </p:spPr>
      </p:pic>
      <p:sp>
        <p:nvSpPr>
          <p:cNvPr id="4" name="Title 3">
            <a:extLst>
              <a:ext uri="{FF2B5EF4-FFF2-40B4-BE49-F238E27FC236}">
                <a16:creationId xmlns:a16="http://schemas.microsoft.com/office/drawing/2014/main" id="{CBEB64BB-24DD-4E73-9DB0-2A89B8145A9B}"/>
              </a:ext>
            </a:extLst>
          </p:cNvPr>
          <p:cNvSpPr>
            <a:spLocks noGrp="1"/>
          </p:cNvSpPr>
          <p:nvPr>
            <p:ph type="title"/>
          </p:nvPr>
        </p:nvSpPr>
        <p:spPr bwMode="gray">
          <a:xfrm>
            <a:off x="229293" y="1868754"/>
            <a:ext cx="7455879" cy="817223"/>
          </a:xfrm>
        </p:spPr>
        <p:txBody>
          <a:bodyPr>
            <a:noAutofit/>
          </a:bodyPr>
          <a:lstStyle>
            <a:lvl1pPr>
              <a:defRPr sz="3174">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ADE77326-0A5A-41B4-BF9A-60DD78E169AF}"/>
              </a:ext>
            </a:extLst>
          </p:cNvPr>
          <p:cNvSpPr>
            <a:spLocks noGrp="1"/>
          </p:cNvSpPr>
          <p:nvPr>
            <p:ph type="body" sz="quarter" idx="10"/>
          </p:nvPr>
        </p:nvSpPr>
        <p:spPr bwMode="gray">
          <a:xfrm>
            <a:off x="229293" y="1275165"/>
            <a:ext cx="7455879" cy="509058"/>
          </a:xfrm>
        </p:spPr>
        <p:txBody>
          <a:bodyPr vert="horz" lIns="0" tIns="0" rIns="0" bIns="0" rtlCol="0" anchor="b">
            <a:noAutofit/>
          </a:bodyPr>
          <a:lstStyle>
            <a:lvl1pPr>
              <a:defRPr lang="en-US" sz="1587" b="0" dirty="0" smtClean="0">
                <a:solidFill>
                  <a:schemeClr val="bg1"/>
                </a:solidFill>
                <a:latin typeface="TeleGrotesk Next Thin" pitchFamily="2" charset="0"/>
                <a:ea typeface="TeleGrotesk Next Thin" pitchFamily="2" charset="0"/>
                <a:cs typeface="TeleGrotesk Next Thin" pitchFamily="2" charset="0"/>
              </a:defRPr>
            </a:lvl1pPr>
            <a:lvl2pPr>
              <a:defRPr lang="en-US" sz="1500" dirty="0"/>
            </a:lvl2pPr>
          </a:lstStyle>
          <a:p>
            <a:pPr lvl="0"/>
            <a:r>
              <a:rPr lang="en-US" dirty="0"/>
              <a:t>Edit Master text styles</a:t>
            </a:r>
          </a:p>
        </p:txBody>
      </p:sp>
    </p:spTree>
    <p:extLst>
      <p:ext uri="{BB962C8B-B14F-4D97-AF65-F5344CB8AC3E}">
        <p14:creationId xmlns:p14="http://schemas.microsoft.com/office/powerpoint/2010/main" val="477280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slide violet">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6943C778-8814-4556-BEE1-AB1598C4E2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00" y="0"/>
            <a:ext cx="9142600" cy="5143500"/>
          </a:xfrm>
          <a:prstGeom prst="rect">
            <a:avLst/>
          </a:prstGeom>
        </p:spPr>
      </p:pic>
      <p:pic>
        <p:nvPicPr>
          <p:cNvPr id="7" name="Grafik 6">
            <a:extLst>
              <a:ext uri="{FF2B5EF4-FFF2-40B4-BE49-F238E27FC236}">
                <a16:creationId xmlns:a16="http://schemas.microsoft.com/office/drawing/2014/main" id="{388925A1-5BA9-4156-96CC-8907E0A9EC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229293" y="4629026"/>
            <a:ext cx="3274987" cy="369662"/>
          </a:xfrm>
          <a:prstGeom prst="rect">
            <a:avLst/>
          </a:prstGeom>
        </p:spPr>
      </p:pic>
      <p:sp>
        <p:nvSpPr>
          <p:cNvPr id="4" name="Title 3">
            <a:extLst>
              <a:ext uri="{FF2B5EF4-FFF2-40B4-BE49-F238E27FC236}">
                <a16:creationId xmlns:a16="http://schemas.microsoft.com/office/drawing/2014/main" id="{DF713A1B-54B6-4A38-874A-C74841957801}"/>
              </a:ext>
            </a:extLst>
          </p:cNvPr>
          <p:cNvSpPr>
            <a:spLocks noGrp="1"/>
          </p:cNvSpPr>
          <p:nvPr>
            <p:ph type="title"/>
          </p:nvPr>
        </p:nvSpPr>
        <p:spPr bwMode="gray">
          <a:xfrm>
            <a:off x="229293" y="1868754"/>
            <a:ext cx="7455879" cy="817223"/>
          </a:xfrm>
        </p:spPr>
        <p:txBody>
          <a:bodyPr>
            <a:noAutofit/>
          </a:bodyPr>
          <a:lstStyle>
            <a:lvl1pPr>
              <a:defRPr sz="3174">
                <a:solidFill>
                  <a:schemeClr val="bg1"/>
                </a:solidFill>
              </a:defRPr>
            </a:lvl1pPr>
          </a:lstStyle>
          <a:p>
            <a:r>
              <a:rPr lang="en-US" dirty="0"/>
              <a:t>Click to edit Master title style</a:t>
            </a:r>
          </a:p>
        </p:txBody>
      </p:sp>
      <p:sp>
        <p:nvSpPr>
          <p:cNvPr id="6" name="Text Placeholder 4">
            <a:extLst>
              <a:ext uri="{FF2B5EF4-FFF2-40B4-BE49-F238E27FC236}">
                <a16:creationId xmlns:a16="http://schemas.microsoft.com/office/drawing/2014/main" id="{BF5CF74C-A43C-4EBA-9C83-9E22281B9111}"/>
              </a:ext>
            </a:extLst>
          </p:cNvPr>
          <p:cNvSpPr>
            <a:spLocks noGrp="1"/>
          </p:cNvSpPr>
          <p:nvPr>
            <p:ph type="body" sz="quarter" idx="10"/>
          </p:nvPr>
        </p:nvSpPr>
        <p:spPr bwMode="gray">
          <a:xfrm>
            <a:off x="229293" y="1275165"/>
            <a:ext cx="7455879" cy="509058"/>
          </a:xfrm>
        </p:spPr>
        <p:txBody>
          <a:bodyPr vert="horz" lIns="0" tIns="0" rIns="0" bIns="0" rtlCol="0" anchor="b">
            <a:noAutofit/>
          </a:bodyPr>
          <a:lstStyle>
            <a:lvl1pPr>
              <a:defRPr lang="en-US" sz="1587" b="0" dirty="0" smtClean="0">
                <a:solidFill>
                  <a:schemeClr val="bg1"/>
                </a:solidFill>
                <a:latin typeface="TeleGrotesk Next Thin" pitchFamily="2" charset="0"/>
                <a:ea typeface="TeleGrotesk Next Thin" pitchFamily="2" charset="0"/>
                <a:cs typeface="TeleGrotesk Next Thin" pitchFamily="2" charset="0"/>
              </a:defRPr>
            </a:lvl1pPr>
            <a:lvl2pPr>
              <a:defRPr lang="en-US" sz="1500" dirty="0"/>
            </a:lvl2pPr>
          </a:lstStyle>
          <a:p>
            <a:pPr lvl="0"/>
            <a:r>
              <a:rPr lang="en-US" dirty="0"/>
              <a:t>Edit Master text styles</a:t>
            </a:r>
          </a:p>
        </p:txBody>
      </p:sp>
    </p:spTree>
    <p:extLst>
      <p:ext uri="{BB962C8B-B14F-4D97-AF65-F5344CB8AC3E}">
        <p14:creationId xmlns:p14="http://schemas.microsoft.com/office/powerpoint/2010/main" val="39843785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 slide red+orange">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53E62A3-FD21-46C0-B8B1-0CA209A2201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700" y="0"/>
            <a:ext cx="9142600" cy="5143500"/>
          </a:xfrm>
          <a:prstGeom prst="rect">
            <a:avLst/>
          </a:prstGeom>
        </p:spPr>
      </p:pic>
      <p:pic>
        <p:nvPicPr>
          <p:cNvPr id="7" name="Grafik 6">
            <a:extLst>
              <a:ext uri="{FF2B5EF4-FFF2-40B4-BE49-F238E27FC236}">
                <a16:creationId xmlns:a16="http://schemas.microsoft.com/office/drawing/2014/main" id="{388925A1-5BA9-4156-96CC-8907E0A9EC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229293" y="4629026"/>
            <a:ext cx="3274987" cy="369662"/>
          </a:xfrm>
          <a:prstGeom prst="rect">
            <a:avLst/>
          </a:prstGeom>
        </p:spPr>
      </p:pic>
      <p:sp>
        <p:nvSpPr>
          <p:cNvPr id="4" name="Title 3">
            <a:extLst>
              <a:ext uri="{FF2B5EF4-FFF2-40B4-BE49-F238E27FC236}">
                <a16:creationId xmlns:a16="http://schemas.microsoft.com/office/drawing/2014/main" id="{0838281C-00BB-4414-840B-75AFF66EFD57}"/>
              </a:ext>
            </a:extLst>
          </p:cNvPr>
          <p:cNvSpPr>
            <a:spLocks noGrp="1"/>
          </p:cNvSpPr>
          <p:nvPr>
            <p:ph type="title"/>
          </p:nvPr>
        </p:nvSpPr>
        <p:spPr bwMode="gray">
          <a:xfrm>
            <a:off x="229293" y="1868754"/>
            <a:ext cx="7455879" cy="817223"/>
          </a:xfrm>
        </p:spPr>
        <p:txBody>
          <a:bodyPr>
            <a:noAutofit/>
          </a:bodyPr>
          <a:lstStyle>
            <a:lvl1pPr>
              <a:defRPr sz="3174">
                <a:solidFill>
                  <a:schemeClr val="bg1"/>
                </a:solidFill>
              </a:defRPr>
            </a:lvl1pPr>
          </a:lstStyle>
          <a:p>
            <a:r>
              <a:rPr lang="en-US" dirty="0"/>
              <a:t>Click to edit Master title style</a:t>
            </a:r>
          </a:p>
        </p:txBody>
      </p:sp>
      <p:sp>
        <p:nvSpPr>
          <p:cNvPr id="6" name="Text Placeholder 4">
            <a:extLst>
              <a:ext uri="{FF2B5EF4-FFF2-40B4-BE49-F238E27FC236}">
                <a16:creationId xmlns:a16="http://schemas.microsoft.com/office/drawing/2014/main" id="{9740D7AA-3C60-4478-8A69-FAFA28AA959F}"/>
              </a:ext>
            </a:extLst>
          </p:cNvPr>
          <p:cNvSpPr>
            <a:spLocks noGrp="1"/>
          </p:cNvSpPr>
          <p:nvPr>
            <p:ph type="body" sz="quarter" idx="10"/>
          </p:nvPr>
        </p:nvSpPr>
        <p:spPr bwMode="gray">
          <a:xfrm>
            <a:off x="229293" y="1275165"/>
            <a:ext cx="7455879" cy="509058"/>
          </a:xfrm>
        </p:spPr>
        <p:txBody>
          <a:bodyPr vert="horz" lIns="0" tIns="0" rIns="0" bIns="0" rtlCol="0" anchor="b">
            <a:noAutofit/>
          </a:bodyPr>
          <a:lstStyle>
            <a:lvl1pPr>
              <a:defRPr lang="en-US" sz="1587" b="0" dirty="0" smtClean="0">
                <a:solidFill>
                  <a:schemeClr val="bg1"/>
                </a:solidFill>
                <a:latin typeface="TeleGrotesk Next Thin" pitchFamily="2" charset="0"/>
                <a:ea typeface="TeleGrotesk Next Thin" pitchFamily="2" charset="0"/>
                <a:cs typeface="TeleGrotesk Next Thin" pitchFamily="2" charset="0"/>
              </a:defRPr>
            </a:lvl1pPr>
            <a:lvl2pPr>
              <a:defRPr lang="en-US" sz="1500" dirty="0"/>
            </a:lvl2pPr>
          </a:lstStyle>
          <a:p>
            <a:pPr lvl="0"/>
            <a:r>
              <a:rPr lang="en-US" dirty="0"/>
              <a:t>Edit Master text styles</a:t>
            </a:r>
          </a:p>
        </p:txBody>
      </p:sp>
    </p:spTree>
    <p:extLst>
      <p:ext uri="{BB962C8B-B14F-4D97-AF65-F5344CB8AC3E}">
        <p14:creationId xmlns:p14="http://schemas.microsoft.com/office/powerpoint/2010/main" val="27872182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 slide with image and visual Magent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5DD7CE5-9ABE-4954-B78E-183A890B3464}"/>
              </a:ext>
            </a:extLst>
          </p:cNvPr>
          <p:cNvSpPr>
            <a:spLocks noGrp="1"/>
          </p:cNvSpPr>
          <p:nvPr>
            <p:ph type="pic" sz="quarter" idx="14"/>
          </p:nvPr>
        </p:nvSpPr>
        <p:spPr bwMode="gray">
          <a:xfrm>
            <a:off x="0" y="0"/>
            <a:ext cx="9144000" cy="5143500"/>
          </a:xfrm>
        </p:spPr>
        <p:txBody>
          <a:bodyPr/>
          <a:lstStyle/>
          <a:p>
            <a:endParaRPr lang="en-US"/>
          </a:p>
        </p:txBody>
      </p:sp>
      <p:sp>
        <p:nvSpPr>
          <p:cNvPr id="8" name="Textplatzhalter 7">
            <a:extLst>
              <a:ext uri="{FF2B5EF4-FFF2-40B4-BE49-F238E27FC236}">
                <a16:creationId xmlns:a16="http://schemas.microsoft.com/office/drawing/2014/main" id="{0C3FD5F4-10BB-4623-8CCC-933351E1337A}"/>
              </a:ext>
            </a:extLst>
          </p:cNvPr>
          <p:cNvSpPr>
            <a:spLocks noGrp="1"/>
          </p:cNvSpPr>
          <p:nvPr>
            <p:ph type="body" sz="quarter" idx="12" hasCustomPrompt="1"/>
          </p:nvPr>
        </p:nvSpPr>
        <p:spPr bwMode="gray">
          <a:xfrm>
            <a:off x="229293" y="0"/>
            <a:ext cx="8895270" cy="4915432"/>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nchor="b"/>
          <a:lstStyle>
            <a:lvl1pPr>
              <a:defRPr sz="100" b="0">
                <a:solidFill>
                  <a:schemeClr val="bg2"/>
                </a:solidFill>
              </a:defRPr>
            </a:lvl1pPr>
          </a:lstStyle>
          <a:p>
            <a:pPr lvl="0"/>
            <a:r>
              <a:rPr lang="de-DE" dirty="0"/>
              <a:t>.</a:t>
            </a:r>
          </a:p>
        </p:txBody>
      </p:sp>
      <p:sp>
        <p:nvSpPr>
          <p:cNvPr id="9" name="Textplatzhalter 8">
            <a:extLst>
              <a:ext uri="{FF2B5EF4-FFF2-40B4-BE49-F238E27FC236}">
                <a16:creationId xmlns:a16="http://schemas.microsoft.com/office/drawing/2014/main" id="{E7C5F196-9EA4-42D3-88A5-4D6A70047232}"/>
              </a:ext>
            </a:extLst>
          </p:cNvPr>
          <p:cNvSpPr>
            <a:spLocks noGrp="1"/>
          </p:cNvSpPr>
          <p:nvPr>
            <p:ph type="body" sz="quarter" idx="11" hasCustomPrompt="1"/>
          </p:nvPr>
        </p:nvSpPr>
        <p:spPr bwMode="gray">
          <a:xfrm>
            <a:off x="457118" y="4372353"/>
            <a:ext cx="3274987" cy="3704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sz="100">
                <a:solidFill>
                  <a:schemeClr val="bg2"/>
                </a:solidFill>
              </a:defRPr>
            </a:lvl1pPr>
          </a:lstStyle>
          <a:p>
            <a:pPr lvl="0"/>
            <a:r>
              <a:rPr lang="de-DE" dirty="0"/>
              <a:t>.</a:t>
            </a:r>
          </a:p>
        </p:txBody>
      </p:sp>
      <p:sp>
        <p:nvSpPr>
          <p:cNvPr id="7" name="Text Placeholder 4">
            <a:extLst>
              <a:ext uri="{FF2B5EF4-FFF2-40B4-BE49-F238E27FC236}">
                <a16:creationId xmlns:a16="http://schemas.microsoft.com/office/drawing/2014/main" id="{D5CB5E3B-2168-4E78-87E9-763097D144CE}"/>
              </a:ext>
            </a:extLst>
          </p:cNvPr>
          <p:cNvSpPr>
            <a:spLocks noGrp="1"/>
          </p:cNvSpPr>
          <p:nvPr>
            <p:ph type="body" sz="quarter" idx="13"/>
          </p:nvPr>
        </p:nvSpPr>
        <p:spPr bwMode="gray">
          <a:xfrm>
            <a:off x="457117" y="1275165"/>
            <a:ext cx="4971155" cy="509058"/>
          </a:xfrm>
        </p:spPr>
        <p:txBody>
          <a:bodyPr vert="horz" lIns="0" tIns="0" rIns="0" bIns="0" rtlCol="0" anchor="b">
            <a:noAutofit/>
          </a:bodyPr>
          <a:lstStyle>
            <a:lvl1pPr>
              <a:defRPr lang="en-US" sz="1587" b="0" dirty="0" smtClean="0">
                <a:solidFill>
                  <a:schemeClr val="bg1"/>
                </a:solidFill>
                <a:latin typeface="TeleGrotesk Next Thin" pitchFamily="2" charset="0"/>
                <a:ea typeface="TeleGrotesk Next Thin" pitchFamily="2" charset="0"/>
                <a:cs typeface="TeleGrotesk Next Thin" pitchFamily="2" charset="0"/>
              </a:defRPr>
            </a:lvl1pPr>
            <a:lvl2pPr>
              <a:defRPr lang="en-US" sz="1500" dirty="0"/>
            </a:lvl2pPr>
          </a:lstStyle>
          <a:p>
            <a:pPr lvl="0"/>
            <a:r>
              <a:rPr lang="en-US" dirty="0"/>
              <a:t>Edit Master text styles</a:t>
            </a:r>
          </a:p>
        </p:txBody>
      </p:sp>
      <p:sp>
        <p:nvSpPr>
          <p:cNvPr id="4" name="Title 3">
            <a:extLst>
              <a:ext uri="{FF2B5EF4-FFF2-40B4-BE49-F238E27FC236}">
                <a16:creationId xmlns:a16="http://schemas.microsoft.com/office/drawing/2014/main" id="{DEDE7B2F-005B-4BB0-B38C-7449E149172C}"/>
              </a:ext>
            </a:extLst>
          </p:cNvPr>
          <p:cNvSpPr>
            <a:spLocks noGrp="1"/>
          </p:cNvSpPr>
          <p:nvPr>
            <p:ph type="title"/>
          </p:nvPr>
        </p:nvSpPr>
        <p:spPr bwMode="gray">
          <a:xfrm>
            <a:off x="457117" y="1868754"/>
            <a:ext cx="4971155" cy="817223"/>
          </a:xfrm>
        </p:spPr>
        <p:txBody>
          <a:bodyPr>
            <a:noAutofit/>
          </a:bodyPr>
          <a:lstStyle>
            <a:lvl1pPr>
              <a:defRPr sz="3174">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944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slide with image and visual Magenta small">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0F274CEF-522B-4D0A-A775-20ACF75CA12C}"/>
              </a:ext>
            </a:extLst>
          </p:cNvPr>
          <p:cNvSpPr>
            <a:spLocks noGrp="1"/>
          </p:cNvSpPr>
          <p:nvPr>
            <p:ph type="pic" sz="quarter" idx="15"/>
          </p:nvPr>
        </p:nvSpPr>
        <p:spPr bwMode="gray">
          <a:xfrm>
            <a:off x="0" y="0"/>
            <a:ext cx="9144000" cy="5143500"/>
          </a:xfrm>
        </p:spPr>
        <p:txBody>
          <a:bodyPr/>
          <a:lstStyle/>
          <a:p>
            <a:endParaRPr lang="en-US"/>
          </a:p>
        </p:txBody>
      </p:sp>
      <p:sp>
        <p:nvSpPr>
          <p:cNvPr id="7" name="Textplatzhalter 7">
            <a:extLst>
              <a:ext uri="{FF2B5EF4-FFF2-40B4-BE49-F238E27FC236}">
                <a16:creationId xmlns:a16="http://schemas.microsoft.com/office/drawing/2014/main" id="{56419379-7C13-409E-B4D5-467E83D996A8}"/>
              </a:ext>
            </a:extLst>
          </p:cNvPr>
          <p:cNvSpPr>
            <a:spLocks noGrp="1"/>
          </p:cNvSpPr>
          <p:nvPr>
            <p:ph type="body" sz="quarter" idx="13" hasCustomPrompt="1"/>
          </p:nvPr>
        </p:nvSpPr>
        <p:spPr bwMode="gray">
          <a:xfrm>
            <a:off x="229294" y="-6480"/>
            <a:ext cx="8314658" cy="51435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b"/>
          <a:lstStyle>
            <a:lvl1pPr>
              <a:defRPr sz="100" b="0">
                <a:solidFill>
                  <a:schemeClr val="bg2"/>
                </a:solidFill>
              </a:defRPr>
            </a:lvl1pPr>
          </a:lstStyle>
          <a:p>
            <a:pPr lvl="0"/>
            <a:r>
              <a:rPr lang="de-DE" dirty="0"/>
              <a:t>.</a:t>
            </a:r>
          </a:p>
        </p:txBody>
      </p:sp>
      <p:sp>
        <p:nvSpPr>
          <p:cNvPr id="12" name="Textplatzhalter 8">
            <a:extLst>
              <a:ext uri="{FF2B5EF4-FFF2-40B4-BE49-F238E27FC236}">
                <a16:creationId xmlns:a16="http://schemas.microsoft.com/office/drawing/2014/main" id="{72FE4901-9830-41DC-9AD2-A828B13E126A}"/>
              </a:ext>
            </a:extLst>
          </p:cNvPr>
          <p:cNvSpPr>
            <a:spLocks noGrp="1"/>
          </p:cNvSpPr>
          <p:nvPr>
            <p:ph type="body" sz="quarter" idx="11" hasCustomPrompt="1"/>
          </p:nvPr>
        </p:nvSpPr>
        <p:spPr bwMode="gray">
          <a:xfrm>
            <a:off x="457118" y="4372353"/>
            <a:ext cx="3274987" cy="3704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sz="100">
                <a:solidFill>
                  <a:schemeClr val="bg2"/>
                </a:solidFill>
              </a:defRPr>
            </a:lvl1pPr>
          </a:lstStyle>
          <a:p>
            <a:pPr lvl="0"/>
            <a:r>
              <a:rPr lang="de-DE" dirty="0"/>
              <a:t>.</a:t>
            </a:r>
          </a:p>
        </p:txBody>
      </p:sp>
      <p:sp>
        <p:nvSpPr>
          <p:cNvPr id="4" name="Title 3">
            <a:extLst>
              <a:ext uri="{FF2B5EF4-FFF2-40B4-BE49-F238E27FC236}">
                <a16:creationId xmlns:a16="http://schemas.microsoft.com/office/drawing/2014/main" id="{CBDD2682-F210-43B0-9B3A-CB10A6CF4E33}"/>
              </a:ext>
            </a:extLst>
          </p:cNvPr>
          <p:cNvSpPr>
            <a:spLocks noGrp="1"/>
          </p:cNvSpPr>
          <p:nvPr>
            <p:ph type="title"/>
          </p:nvPr>
        </p:nvSpPr>
        <p:spPr bwMode="gray">
          <a:xfrm>
            <a:off x="457119" y="1868755"/>
            <a:ext cx="4066261" cy="1191545"/>
          </a:xfrm>
        </p:spPr>
        <p:txBody>
          <a:bodyPr>
            <a:noAutofit/>
          </a:bodyPr>
          <a:lstStyle>
            <a:lvl1pPr>
              <a:defRPr sz="2381">
                <a:solidFill>
                  <a:schemeClr val="bg1"/>
                </a:solidFill>
              </a:defRPr>
            </a:lvl1pPr>
          </a:lstStyle>
          <a:p>
            <a:r>
              <a:rPr lang="en-US" dirty="0"/>
              <a:t>Click to edit Master title style</a:t>
            </a:r>
          </a:p>
        </p:txBody>
      </p:sp>
      <p:sp>
        <p:nvSpPr>
          <p:cNvPr id="10" name="Text Placeholder 4">
            <a:extLst>
              <a:ext uri="{FF2B5EF4-FFF2-40B4-BE49-F238E27FC236}">
                <a16:creationId xmlns:a16="http://schemas.microsoft.com/office/drawing/2014/main" id="{F527FACF-74C9-415C-B3B7-1462AE285B11}"/>
              </a:ext>
            </a:extLst>
          </p:cNvPr>
          <p:cNvSpPr>
            <a:spLocks noGrp="1"/>
          </p:cNvSpPr>
          <p:nvPr>
            <p:ph type="body" sz="quarter" idx="14"/>
          </p:nvPr>
        </p:nvSpPr>
        <p:spPr bwMode="gray">
          <a:xfrm>
            <a:off x="457120" y="1275165"/>
            <a:ext cx="4066261" cy="509058"/>
          </a:xfrm>
        </p:spPr>
        <p:txBody>
          <a:bodyPr vert="horz" lIns="0" tIns="0" rIns="0" bIns="0" rtlCol="0" anchor="b">
            <a:noAutofit/>
          </a:bodyPr>
          <a:lstStyle>
            <a:lvl1pPr>
              <a:defRPr lang="en-US" sz="1270" b="0" dirty="0" smtClean="0">
                <a:solidFill>
                  <a:schemeClr val="bg1"/>
                </a:solidFill>
                <a:latin typeface="TeleGrotesk Next Thin" pitchFamily="2" charset="0"/>
                <a:ea typeface="TeleGrotesk Next Thin" pitchFamily="2" charset="0"/>
                <a:cs typeface="TeleGrotesk Next Thin" pitchFamily="2" charset="0"/>
              </a:defRPr>
            </a:lvl1pPr>
            <a:lvl2pPr>
              <a:defRPr lang="en-US" sz="1500" dirty="0"/>
            </a:lvl2pPr>
          </a:lstStyle>
          <a:p>
            <a:pPr lvl="0"/>
            <a:r>
              <a:rPr lang="en-US" dirty="0"/>
              <a:t>Edit Master text styles</a:t>
            </a:r>
          </a:p>
        </p:txBody>
      </p:sp>
    </p:spTree>
    <p:extLst>
      <p:ext uri="{BB962C8B-B14F-4D97-AF65-F5344CB8AC3E}">
        <p14:creationId xmlns:p14="http://schemas.microsoft.com/office/powerpoint/2010/main" val="2235824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el slide with image and visual Magenta+red small">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9CA86FCB-C591-4F04-9DD4-0A9D81296E4D}"/>
              </a:ext>
            </a:extLst>
          </p:cNvPr>
          <p:cNvSpPr>
            <a:spLocks noGrp="1"/>
          </p:cNvSpPr>
          <p:nvPr>
            <p:ph type="pic" sz="quarter" idx="15"/>
          </p:nvPr>
        </p:nvSpPr>
        <p:spPr bwMode="gray">
          <a:xfrm>
            <a:off x="0" y="0"/>
            <a:ext cx="9144000" cy="5143500"/>
          </a:xfrm>
        </p:spPr>
        <p:txBody>
          <a:bodyPr/>
          <a:lstStyle/>
          <a:p>
            <a:endParaRPr lang="en-US"/>
          </a:p>
        </p:txBody>
      </p:sp>
      <p:sp>
        <p:nvSpPr>
          <p:cNvPr id="11" name="Textplatzhalter 7">
            <a:extLst>
              <a:ext uri="{FF2B5EF4-FFF2-40B4-BE49-F238E27FC236}">
                <a16:creationId xmlns:a16="http://schemas.microsoft.com/office/drawing/2014/main" id="{C388988D-922E-4681-82F7-FD0D21E16A57}"/>
              </a:ext>
            </a:extLst>
          </p:cNvPr>
          <p:cNvSpPr>
            <a:spLocks noGrp="1"/>
          </p:cNvSpPr>
          <p:nvPr>
            <p:ph type="body" sz="quarter" idx="13" hasCustomPrompt="1"/>
          </p:nvPr>
        </p:nvSpPr>
        <p:spPr bwMode="gray">
          <a:xfrm>
            <a:off x="229294" y="-6480"/>
            <a:ext cx="8314658" cy="51435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b"/>
          <a:lstStyle>
            <a:lvl1pPr>
              <a:defRPr sz="100" b="0">
                <a:solidFill>
                  <a:schemeClr val="bg2"/>
                </a:solidFill>
              </a:defRPr>
            </a:lvl1pPr>
          </a:lstStyle>
          <a:p>
            <a:pPr lvl="0"/>
            <a:r>
              <a:rPr lang="de-DE" dirty="0"/>
              <a:t>.</a:t>
            </a:r>
          </a:p>
        </p:txBody>
      </p:sp>
      <p:sp>
        <p:nvSpPr>
          <p:cNvPr id="12" name="Textplatzhalter 8">
            <a:extLst>
              <a:ext uri="{FF2B5EF4-FFF2-40B4-BE49-F238E27FC236}">
                <a16:creationId xmlns:a16="http://schemas.microsoft.com/office/drawing/2014/main" id="{72FE4901-9830-41DC-9AD2-A828B13E126A}"/>
              </a:ext>
            </a:extLst>
          </p:cNvPr>
          <p:cNvSpPr>
            <a:spLocks noGrp="1"/>
          </p:cNvSpPr>
          <p:nvPr>
            <p:ph type="body" sz="quarter" idx="11" hasCustomPrompt="1"/>
          </p:nvPr>
        </p:nvSpPr>
        <p:spPr bwMode="gray">
          <a:xfrm>
            <a:off x="457118" y="4372353"/>
            <a:ext cx="3274987" cy="3704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sz="100">
                <a:solidFill>
                  <a:schemeClr val="bg2"/>
                </a:solidFill>
              </a:defRPr>
            </a:lvl1pPr>
          </a:lstStyle>
          <a:p>
            <a:pPr lvl="0"/>
            <a:r>
              <a:rPr lang="de-DE" dirty="0"/>
              <a:t>.</a:t>
            </a:r>
          </a:p>
        </p:txBody>
      </p:sp>
      <p:sp>
        <p:nvSpPr>
          <p:cNvPr id="7" name="Text Placeholder 4">
            <a:extLst>
              <a:ext uri="{FF2B5EF4-FFF2-40B4-BE49-F238E27FC236}">
                <a16:creationId xmlns:a16="http://schemas.microsoft.com/office/drawing/2014/main" id="{2CBC3903-F570-46BE-94DC-5D47720F45D0}"/>
              </a:ext>
            </a:extLst>
          </p:cNvPr>
          <p:cNvSpPr>
            <a:spLocks noGrp="1"/>
          </p:cNvSpPr>
          <p:nvPr>
            <p:ph type="body" sz="quarter" idx="14"/>
          </p:nvPr>
        </p:nvSpPr>
        <p:spPr bwMode="gray">
          <a:xfrm>
            <a:off x="457120" y="1275165"/>
            <a:ext cx="4066261" cy="509058"/>
          </a:xfrm>
        </p:spPr>
        <p:txBody>
          <a:bodyPr vert="horz" lIns="0" tIns="0" rIns="0" bIns="0" rtlCol="0" anchor="b">
            <a:noAutofit/>
          </a:bodyPr>
          <a:lstStyle>
            <a:lvl1pPr>
              <a:defRPr lang="en-US" sz="1270" b="0" dirty="0" smtClean="0">
                <a:solidFill>
                  <a:schemeClr val="bg1"/>
                </a:solidFill>
                <a:latin typeface="TeleGrotesk Next Thin" pitchFamily="2" charset="0"/>
                <a:ea typeface="TeleGrotesk Next Thin" pitchFamily="2" charset="0"/>
                <a:cs typeface="TeleGrotesk Next Thin" pitchFamily="2" charset="0"/>
              </a:defRPr>
            </a:lvl1pPr>
            <a:lvl2pPr>
              <a:defRPr lang="en-US" sz="1500" dirty="0"/>
            </a:lvl2pPr>
          </a:lstStyle>
          <a:p>
            <a:pPr lvl="0"/>
            <a:r>
              <a:rPr lang="en-US" dirty="0"/>
              <a:t>Edit Master text styles</a:t>
            </a:r>
          </a:p>
        </p:txBody>
      </p:sp>
      <p:sp>
        <p:nvSpPr>
          <p:cNvPr id="4" name="Title 3">
            <a:extLst>
              <a:ext uri="{FF2B5EF4-FFF2-40B4-BE49-F238E27FC236}">
                <a16:creationId xmlns:a16="http://schemas.microsoft.com/office/drawing/2014/main" id="{89F88D8E-D3B2-4CCB-82D5-237C880F91BF}"/>
              </a:ext>
            </a:extLst>
          </p:cNvPr>
          <p:cNvSpPr>
            <a:spLocks noGrp="1"/>
          </p:cNvSpPr>
          <p:nvPr>
            <p:ph type="title"/>
          </p:nvPr>
        </p:nvSpPr>
        <p:spPr bwMode="gray">
          <a:xfrm>
            <a:off x="457120" y="1868755"/>
            <a:ext cx="4066261" cy="1191545"/>
          </a:xfrm>
        </p:spPr>
        <p:txBody>
          <a:bodyPr>
            <a:no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224165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el slide with image and visual 2 Magenta">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57CEF3FE-005E-4455-805C-D2BF2FD4DA3E}"/>
              </a:ext>
            </a:extLst>
          </p:cNvPr>
          <p:cNvSpPr>
            <a:spLocks noGrp="1"/>
          </p:cNvSpPr>
          <p:nvPr>
            <p:ph type="pic" sz="quarter" idx="19"/>
          </p:nvPr>
        </p:nvSpPr>
        <p:spPr bwMode="gray">
          <a:xfrm>
            <a:off x="0" y="0"/>
            <a:ext cx="9144000" cy="5143500"/>
          </a:xfrm>
        </p:spPr>
        <p:txBody>
          <a:bodyPr/>
          <a:lstStyle/>
          <a:p>
            <a:endParaRPr lang="en-US"/>
          </a:p>
        </p:txBody>
      </p:sp>
      <p:sp>
        <p:nvSpPr>
          <p:cNvPr id="13" name="Textplatzhalter 11">
            <a:extLst>
              <a:ext uri="{FF2B5EF4-FFF2-40B4-BE49-F238E27FC236}">
                <a16:creationId xmlns:a16="http://schemas.microsoft.com/office/drawing/2014/main" id="{F3E3F46F-6671-4564-8AC8-29DCED7AF0CE}"/>
              </a:ext>
            </a:extLst>
          </p:cNvPr>
          <p:cNvSpPr>
            <a:spLocks noGrp="1"/>
          </p:cNvSpPr>
          <p:nvPr>
            <p:ph type="body" sz="quarter" idx="18" hasCustomPrompt="1"/>
          </p:nvPr>
        </p:nvSpPr>
        <p:spPr bwMode="gray">
          <a:xfrm>
            <a:off x="229292" y="0"/>
            <a:ext cx="8914708" cy="51435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lstStyle>
            <a:lvl1pPr>
              <a:defRPr sz="100" b="0">
                <a:solidFill>
                  <a:schemeClr val="bg2"/>
                </a:solidFill>
              </a:defRPr>
            </a:lvl1pPr>
          </a:lstStyle>
          <a:p>
            <a:pPr lvl="0"/>
            <a:r>
              <a:rPr lang="de-DE" dirty="0"/>
              <a:t>.</a:t>
            </a:r>
          </a:p>
        </p:txBody>
      </p:sp>
      <p:sp>
        <p:nvSpPr>
          <p:cNvPr id="7" name="Textplatzhalter 8">
            <a:extLst>
              <a:ext uri="{FF2B5EF4-FFF2-40B4-BE49-F238E27FC236}">
                <a16:creationId xmlns:a16="http://schemas.microsoft.com/office/drawing/2014/main" id="{921C00FE-B1CE-41D1-820C-AF13809EF9C9}"/>
              </a:ext>
            </a:extLst>
          </p:cNvPr>
          <p:cNvSpPr>
            <a:spLocks noGrp="1"/>
          </p:cNvSpPr>
          <p:nvPr>
            <p:ph type="body" sz="quarter" idx="11" hasCustomPrompt="1"/>
          </p:nvPr>
        </p:nvSpPr>
        <p:spPr bwMode="gray">
          <a:xfrm>
            <a:off x="457118" y="4372353"/>
            <a:ext cx="3274987" cy="3704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sz="100">
                <a:solidFill>
                  <a:schemeClr val="bg2"/>
                </a:solidFill>
              </a:defRPr>
            </a:lvl1pPr>
          </a:lstStyle>
          <a:p>
            <a:pPr lvl="0"/>
            <a:r>
              <a:rPr lang="de-DE" dirty="0"/>
              <a:t>.</a:t>
            </a:r>
          </a:p>
        </p:txBody>
      </p:sp>
      <p:sp>
        <p:nvSpPr>
          <p:cNvPr id="8" name="Text Placeholder 4">
            <a:extLst>
              <a:ext uri="{FF2B5EF4-FFF2-40B4-BE49-F238E27FC236}">
                <a16:creationId xmlns:a16="http://schemas.microsoft.com/office/drawing/2014/main" id="{532469E0-DDE8-41B6-A0EF-C9351775DDB4}"/>
              </a:ext>
            </a:extLst>
          </p:cNvPr>
          <p:cNvSpPr>
            <a:spLocks noGrp="1"/>
          </p:cNvSpPr>
          <p:nvPr>
            <p:ph type="body" sz="quarter" idx="14"/>
          </p:nvPr>
        </p:nvSpPr>
        <p:spPr bwMode="gray">
          <a:xfrm>
            <a:off x="457118" y="1275165"/>
            <a:ext cx="5485412" cy="509058"/>
          </a:xfrm>
        </p:spPr>
        <p:txBody>
          <a:bodyPr vert="horz" lIns="0" tIns="0" rIns="0" bIns="0" rtlCol="0" anchor="b">
            <a:noAutofit/>
          </a:bodyPr>
          <a:lstStyle>
            <a:lvl1pPr>
              <a:defRPr lang="en-US" sz="1587" b="0" dirty="0" smtClean="0">
                <a:solidFill>
                  <a:schemeClr val="bg1"/>
                </a:solidFill>
                <a:latin typeface="TeleGrotesk Next Thin" pitchFamily="2" charset="0"/>
                <a:ea typeface="TeleGrotesk Next Thin" pitchFamily="2" charset="0"/>
                <a:cs typeface="TeleGrotesk Next Thin" pitchFamily="2" charset="0"/>
              </a:defRPr>
            </a:lvl1pPr>
            <a:lvl2pPr>
              <a:defRPr lang="en-US" sz="1500" dirty="0"/>
            </a:lvl2pPr>
          </a:lstStyle>
          <a:p>
            <a:pPr lvl="0"/>
            <a:r>
              <a:rPr lang="en-US" dirty="0"/>
              <a:t>Edit Master text styles</a:t>
            </a:r>
          </a:p>
        </p:txBody>
      </p:sp>
      <p:sp>
        <p:nvSpPr>
          <p:cNvPr id="4" name="Title 3">
            <a:extLst>
              <a:ext uri="{FF2B5EF4-FFF2-40B4-BE49-F238E27FC236}">
                <a16:creationId xmlns:a16="http://schemas.microsoft.com/office/drawing/2014/main" id="{701CEABE-11D4-4907-982B-2F2F0F22B0E9}"/>
              </a:ext>
            </a:extLst>
          </p:cNvPr>
          <p:cNvSpPr>
            <a:spLocks noGrp="1"/>
          </p:cNvSpPr>
          <p:nvPr>
            <p:ph type="title"/>
          </p:nvPr>
        </p:nvSpPr>
        <p:spPr bwMode="gray">
          <a:xfrm>
            <a:off x="457118" y="1868754"/>
            <a:ext cx="5485412" cy="817223"/>
          </a:xfrm>
        </p:spPr>
        <p:txBody>
          <a:bodyPr>
            <a:noAutofit/>
          </a:bodyPr>
          <a:lstStyle>
            <a:lvl1pPr>
              <a:defRPr sz="3174">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00837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 slide with image and visual 2 Magenta+violet">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14F6C2B6-FE48-497D-B887-CBF19A5760B6}"/>
              </a:ext>
            </a:extLst>
          </p:cNvPr>
          <p:cNvSpPr>
            <a:spLocks noGrp="1"/>
          </p:cNvSpPr>
          <p:nvPr>
            <p:ph type="pic" sz="quarter" idx="19"/>
          </p:nvPr>
        </p:nvSpPr>
        <p:spPr bwMode="gray">
          <a:xfrm>
            <a:off x="0" y="0"/>
            <a:ext cx="9144000" cy="5143500"/>
          </a:xfrm>
        </p:spPr>
        <p:txBody>
          <a:bodyPr/>
          <a:lstStyle/>
          <a:p>
            <a:endParaRPr lang="en-US"/>
          </a:p>
        </p:txBody>
      </p:sp>
      <p:sp>
        <p:nvSpPr>
          <p:cNvPr id="8" name="Textplatzhalter 11">
            <a:extLst>
              <a:ext uri="{FF2B5EF4-FFF2-40B4-BE49-F238E27FC236}">
                <a16:creationId xmlns:a16="http://schemas.microsoft.com/office/drawing/2014/main" id="{A54057EC-56B5-4FD4-B746-03974E989BD7}"/>
              </a:ext>
            </a:extLst>
          </p:cNvPr>
          <p:cNvSpPr>
            <a:spLocks noGrp="1"/>
          </p:cNvSpPr>
          <p:nvPr>
            <p:ph type="body" sz="quarter" idx="18" hasCustomPrompt="1"/>
          </p:nvPr>
        </p:nvSpPr>
        <p:spPr bwMode="gray">
          <a:xfrm>
            <a:off x="229292" y="0"/>
            <a:ext cx="8914708" cy="51435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lstStyle>
            <a:lvl1pPr>
              <a:defRPr sz="100" b="0">
                <a:solidFill>
                  <a:schemeClr val="bg2"/>
                </a:solidFill>
              </a:defRPr>
            </a:lvl1pPr>
          </a:lstStyle>
          <a:p>
            <a:pPr lvl="0"/>
            <a:r>
              <a:rPr lang="de-DE" dirty="0"/>
              <a:t>.</a:t>
            </a:r>
          </a:p>
        </p:txBody>
      </p:sp>
      <p:sp>
        <p:nvSpPr>
          <p:cNvPr id="7" name="Textplatzhalter 8">
            <a:extLst>
              <a:ext uri="{FF2B5EF4-FFF2-40B4-BE49-F238E27FC236}">
                <a16:creationId xmlns:a16="http://schemas.microsoft.com/office/drawing/2014/main" id="{921C00FE-B1CE-41D1-820C-AF13809EF9C9}"/>
              </a:ext>
            </a:extLst>
          </p:cNvPr>
          <p:cNvSpPr>
            <a:spLocks noGrp="1"/>
          </p:cNvSpPr>
          <p:nvPr>
            <p:ph type="body" sz="quarter" idx="11" hasCustomPrompt="1"/>
          </p:nvPr>
        </p:nvSpPr>
        <p:spPr bwMode="gray">
          <a:xfrm>
            <a:off x="457118" y="4372353"/>
            <a:ext cx="3274987" cy="3704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sz="100">
                <a:solidFill>
                  <a:schemeClr val="bg2"/>
                </a:solidFill>
              </a:defRPr>
            </a:lvl1pPr>
          </a:lstStyle>
          <a:p>
            <a:pPr lvl="0"/>
            <a:r>
              <a:rPr lang="de-DE" dirty="0"/>
              <a:t>.</a:t>
            </a:r>
          </a:p>
        </p:txBody>
      </p:sp>
      <p:sp>
        <p:nvSpPr>
          <p:cNvPr id="9" name="Text Placeholder 4">
            <a:extLst>
              <a:ext uri="{FF2B5EF4-FFF2-40B4-BE49-F238E27FC236}">
                <a16:creationId xmlns:a16="http://schemas.microsoft.com/office/drawing/2014/main" id="{8C382AA7-3A7B-435D-AEC1-E86B08605DE9}"/>
              </a:ext>
            </a:extLst>
          </p:cNvPr>
          <p:cNvSpPr>
            <a:spLocks noGrp="1"/>
          </p:cNvSpPr>
          <p:nvPr>
            <p:ph type="body" sz="quarter" idx="14"/>
          </p:nvPr>
        </p:nvSpPr>
        <p:spPr bwMode="gray">
          <a:xfrm>
            <a:off x="457118" y="1275165"/>
            <a:ext cx="5485412" cy="509058"/>
          </a:xfrm>
        </p:spPr>
        <p:txBody>
          <a:bodyPr vert="horz" lIns="0" tIns="0" rIns="0" bIns="0" rtlCol="0" anchor="b">
            <a:noAutofit/>
          </a:bodyPr>
          <a:lstStyle>
            <a:lvl1pPr>
              <a:defRPr lang="en-US" sz="1587" b="0" dirty="0" smtClean="0">
                <a:solidFill>
                  <a:schemeClr val="bg1"/>
                </a:solidFill>
                <a:latin typeface="TeleGrotesk Next Thin" pitchFamily="2" charset="0"/>
                <a:ea typeface="TeleGrotesk Next Thin" pitchFamily="2" charset="0"/>
                <a:cs typeface="TeleGrotesk Next Thin" pitchFamily="2" charset="0"/>
              </a:defRPr>
            </a:lvl1pPr>
            <a:lvl2pPr>
              <a:defRPr lang="en-US" sz="1500" dirty="0"/>
            </a:lvl2pPr>
          </a:lstStyle>
          <a:p>
            <a:pPr lvl="0"/>
            <a:r>
              <a:rPr lang="en-US" dirty="0"/>
              <a:t>Edit Master text styles</a:t>
            </a:r>
          </a:p>
        </p:txBody>
      </p:sp>
      <p:sp>
        <p:nvSpPr>
          <p:cNvPr id="4" name="Title 3">
            <a:extLst>
              <a:ext uri="{FF2B5EF4-FFF2-40B4-BE49-F238E27FC236}">
                <a16:creationId xmlns:a16="http://schemas.microsoft.com/office/drawing/2014/main" id="{D6CBCCA4-855A-4A39-A3FD-F46E8FDB81E0}"/>
              </a:ext>
            </a:extLst>
          </p:cNvPr>
          <p:cNvSpPr>
            <a:spLocks noGrp="1"/>
          </p:cNvSpPr>
          <p:nvPr>
            <p:ph type="title"/>
          </p:nvPr>
        </p:nvSpPr>
        <p:spPr bwMode="gray">
          <a:xfrm>
            <a:off x="457118" y="1868758"/>
            <a:ext cx="5485412" cy="818009"/>
          </a:xfrm>
        </p:spPr>
        <p:txBody>
          <a:bodyPr>
            <a:noAutofit/>
          </a:bodyPr>
          <a:lstStyle>
            <a:lvl1pPr>
              <a:defRPr sz="3174">
                <a:solidFill>
                  <a:schemeClr val="bg1"/>
                </a:solidFill>
              </a:defRPr>
            </a:lvl1pPr>
          </a:lstStyle>
          <a:p>
            <a:r>
              <a:rPr lang="en-US"/>
              <a:t>Click to edit Master title style</a:t>
            </a:r>
          </a:p>
        </p:txBody>
      </p:sp>
    </p:spTree>
    <p:extLst>
      <p:ext uri="{BB962C8B-B14F-4D97-AF65-F5344CB8AC3E}">
        <p14:creationId xmlns:p14="http://schemas.microsoft.com/office/powerpoint/2010/main" val="10608743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2C868367-24E8-40CA-9962-2741BB0A0711}"/>
              </a:ext>
            </a:extLst>
          </p:cNvPr>
          <p:cNvSpPr>
            <a:spLocks noGrp="1"/>
          </p:cNvSpPr>
          <p:nvPr>
            <p:ph type="dt" sz="half" idx="10"/>
          </p:nvPr>
        </p:nvSpPr>
        <p:spPr bwMode="gray">
          <a:xfrm>
            <a:off x="7751860" y="4829045"/>
            <a:ext cx="792956" cy="81000"/>
          </a:xfrm>
          <a:prstGeom prst="rect">
            <a:avLst/>
          </a:prstGeom>
        </p:spPr>
        <p:txBody>
          <a:bodyPr/>
          <a:lstStyle/>
          <a:p>
            <a:fld id="{B36EE2CF-51E0-4545-8E40-5DE8B844354D}" type="datetime1">
              <a:rPr lang="en-US" smtClean="0"/>
              <a:t>5/27/22</a:t>
            </a:fld>
            <a:endParaRPr lang="de-DE"/>
          </a:p>
        </p:txBody>
      </p:sp>
      <p:sp>
        <p:nvSpPr>
          <p:cNvPr id="4" name="Fußzeilenplatzhalter 3">
            <a:extLst>
              <a:ext uri="{FF2B5EF4-FFF2-40B4-BE49-F238E27FC236}">
                <a16:creationId xmlns:a16="http://schemas.microsoft.com/office/drawing/2014/main" id="{B51B8FF4-C9C1-4B4E-B383-7238C6C1D360}"/>
              </a:ext>
            </a:extLst>
          </p:cNvPr>
          <p:cNvSpPr>
            <a:spLocks noGrp="1"/>
          </p:cNvSpPr>
          <p:nvPr>
            <p:ph type="ftr" sz="quarter" idx="11"/>
          </p:nvPr>
        </p:nvSpPr>
        <p:spPr bwMode="gray">
          <a:xfrm>
            <a:off x="4656410" y="4829045"/>
            <a:ext cx="3011258" cy="81000"/>
          </a:xfrm>
          <a:prstGeom prst="rect">
            <a:avLst/>
          </a:prstGeom>
        </p:spPr>
        <p:txBody>
          <a:bodyPr/>
          <a:lstStyle/>
          <a:p>
            <a:r>
              <a:rPr lang="de-DE"/>
              <a:t>- confidential -</a:t>
            </a:r>
          </a:p>
        </p:txBody>
      </p:sp>
      <p:sp>
        <p:nvSpPr>
          <p:cNvPr id="5" name="Foliennummernplatzhalter 4">
            <a:extLst>
              <a:ext uri="{FF2B5EF4-FFF2-40B4-BE49-F238E27FC236}">
                <a16:creationId xmlns:a16="http://schemas.microsoft.com/office/drawing/2014/main" id="{21641C87-3215-4896-AD39-4F6BB13FE31B}"/>
              </a:ext>
            </a:extLst>
          </p:cNvPr>
          <p:cNvSpPr>
            <a:spLocks noGrp="1"/>
          </p:cNvSpPr>
          <p:nvPr>
            <p:ph type="sldNum" sz="quarter" idx="12"/>
          </p:nvPr>
        </p:nvSpPr>
        <p:spPr bwMode="gray">
          <a:xfrm>
            <a:off x="8629008" y="4829045"/>
            <a:ext cx="285699" cy="81000"/>
          </a:xfrm>
          <a:prstGeom prst="rect">
            <a:avLst/>
          </a:prstGeom>
        </p:spPr>
        <p:txBody>
          <a:bodyPr/>
          <a:lstStyle/>
          <a:p>
            <a:fld id="{ED44C2C6-9CD0-43A4-AEF8-0F30BF8483B1}" type="slidenum">
              <a:rPr lang="de-DE" smtClean="0"/>
              <a:pPr/>
              <a:t>‹#›</a:t>
            </a:fld>
            <a:endParaRPr lang="de-DE"/>
          </a:p>
        </p:txBody>
      </p:sp>
      <p:sp>
        <p:nvSpPr>
          <p:cNvPr id="6" name="Title 5">
            <a:extLst>
              <a:ext uri="{FF2B5EF4-FFF2-40B4-BE49-F238E27FC236}">
                <a16:creationId xmlns:a16="http://schemas.microsoft.com/office/drawing/2014/main" id="{3B152760-48B4-48CC-9BAE-4AAB16B23038}"/>
              </a:ext>
            </a:extLst>
          </p:cNvPr>
          <p:cNvSpPr>
            <a:spLocks noGrp="1"/>
          </p:cNvSpPr>
          <p:nvPr>
            <p:ph type="title"/>
          </p:nvPr>
        </p:nvSpPr>
        <p:spPr bwMode="gray"/>
        <p:txBody>
          <a:bodyPr/>
          <a:lstStyle/>
          <a:p>
            <a:r>
              <a:rPr lang="en-US"/>
              <a:t>Click to edit Master title style</a:t>
            </a:r>
          </a:p>
        </p:txBody>
      </p:sp>
    </p:spTree>
    <p:extLst>
      <p:ext uri="{BB962C8B-B14F-4D97-AF65-F5344CB8AC3E}">
        <p14:creationId xmlns:p14="http://schemas.microsoft.com/office/powerpoint/2010/main" val="1808626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384A0C8-7D85-4B28-8710-5704FDE3FB74}"/>
              </a:ext>
            </a:extLst>
          </p:cNvPr>
          <p:cNvSpPr>
            <a:spLocks noGrp="1"/>
          </p:cNvSpPr>
          <p:nvPr>
            <p:ph type="dt" sz="half" idx="10"/>
          </p:nvPr>
        </p:nvSpPr>
        <p:spPr bwMode="gray">
          <a:xfrm>
            <a:off x="7751860" y="4829045"/>
            <a:ext cx="792956" cy="81000"/>
          </a:xfrm>
          <a:prstGeom prst="rect">
            <a:avLst/>
          </a:prstGeom>
        </p:spPr>
        <p:txBody>
          <a:bodyPr/>
          <a:lstStyle/>
          <a:p>
            <a:fld id="{59A046C8-6D78-4E27-9804-CD21381AB241}" type="datetime1">
              <a:rPr lang="en-US" smtClean="0"/>
              <a:t>5/27/22</a:t>
            </a:fld>
            <a:endParaRPr lang="de-DE"/>
          </a:p>
        </p:txBody>
      </p:sp>
      <p:sp>
        <p:nvSpPr>
          <p:cNvPr id="4" name="Fußzeilenplatzhalter 3">
            <a:extLst>
              <a:ext uri="{FF2B5EF4-FFF2-40B4-BE49-F238E27FC236}">
                <a16:creationId xmlns:a16="http://schemas.microsoft.com/office/drawing/2014/main" id="{56A696AD-8432-4342-A6AC-7D34A2E80B59}"/>
              </a:ext>
            </a:extLst>
          </p:cNvPr>
          <p:cNvSpPr>
            <a:spLocks noGrp="1"/>
          </p:cNvSpPr>
          <p:nvPr>
            <p:ph type="ftr" sz="quarter" idx="11"/>
          </p:nvPr>
        </p:nvSpPr>
        <p:spPr bwMode="gray">
          <a:xfrm>
            <a:off x="4656410" y="4829045"/>
            <a:ext cx="3011258" cy="81000"/>
          </a:xfrm>
          <a:prstGeom prst="rect">
            <a:avLst/>
          </a:prstGeom>
        </p:spPr>
        <p:txBody>
          <a:bodyPr/>
          <a:lstStyle/>
          <a:p>
            <a:r>
              <a:rPr lang="de-DE"/>
              <a:t>- confidential -</a:t>
            </a:r>
          </a:p>
        </p:txBody>
      </p:sp>
      <p:sp>
        <p:nvSpPr>
          <p:cNvPr id="5" name="Foliennummernplatzhalter 4">
            <a:extLst>
              <a:ext uri="{FF2B5EF4-FFF2-40B4-BE49-F238E27FC236}">
                <a16:creationId xmlns:a16="http://schemas.microsoft.com/office/drawing/2014/main" id="{F644F0FC-5C3A-4ABD-9082-9008644EE06F}"/>
              </a:ext>
            </a:extLst>
          </p:cNvPr>
          <p:cNvSpPr>
            <a:spLocks noGrp="1"/>
          </p:cNvSpPr>
          <p:nvPr>
            <p:ph type="sldNum" sz="quarter" idx="12"/>
          </p:nvPr>
        </p:nvSpPr>
        <p:spPr bwMode="gray">
          <a:xfrm>
            <a:off x="8629008" y="4829045"/>
            <a:ext cx="285699" cy="81000"/>
          </a:xfrm>
          <a:prstGeom prst="rect">
            <a:avLst/>
          </a:prstGeom>
        </p:spPr>
        <p:txBody>
          <a:bodyPr/>
          <a:lstStyle/>
          <a:p>
            <a:fld id="{ED44C2C6-9CD0-43A4-AEF8-0F30BF8483B1}" type="slidenum">
              <a:rPr lang="de-DE" smtClean="0"/>
              <a:pPr/>
              <a:t>‹#›</a:t>
            </a:fld>
            <a:endParaRPr lang="de-DE"/>
          </a:p>
        </p:txBody>
      </p:sp>
      <p:sp>
        <p:nvSpPr>
          <p:cNvPr id="7" name="Title 6">
            <a:extLst>
              <a:ext uri="{FF2B5EF4-FFF2-40B4-BE49-F238E27FC236}">
                <a16:creationId xmlns:a16="http://schemas.microsoft.com/office/drawing/2014/main" id="{4B39BD51-D574-41C0-8C59-624EDA25F856}"/>
              </a:ext>
            </a:extLst>
          </p:cNvPr>
          <p:cNvSpPr>
            <a:spLocks noGrp="1"/>
          </p:cNvSpPr>
          <p:nvPr>
            <p:ph type="title"/>
          </p:nvPr>
        </p:nvSpPr>
        <p:spPr bwMode="gray"/>
        <p:txBody>
          <a:bodyPr/>
          <a:lstStyle/>
          <a:p>
            <a:r>
              <a:rPr lang="en-US" dirty="0"/>
              <a:t>Click to edit Master title style</a:t>
            </a:r>
          </a:p>
        </p:txBody>
      </p:sp>
      <p:sp>
        <p:nvSpPr>
          <p:cNvPr id="6" name="Content Placeholder 5">
            <a:extLst>
              <a:ext uri="{FF2B5EF4-FFF2-40B4-BE49-F238E27FC236}">
                <a16:creationId xmlns:a16="http://schemas.microsoft.com/office/drawing/2014/main" id="{E0F3DFF2-0282-40F7-B59B-7B4C5D9CF949}"/>
              </a:ext>
            </a:extLst>
          </p:cNvPr>
          <p:cNvSpPr>
            <a:spLocks noGrp="1"/>
          </p:cNvSpPr>
          <p:nvPr>
            <p:ph sz="quarter" idx="13"/>
          </p:nvPr>
        </p:nvSpPr>
        <p:spPr bwMode="gray">
          <a:xfrm>
            <a:off x="229293" y="1171842"/>
            <a:ext cx="8685414" cy="3200512"/>
          </a:xfrm>
        </p:spPr>
        <p:txBody>
          <a:bodyPr numCol="1" spcCol="216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3600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384A0C8-7D85-4B28-8710-5704FDE3FB74}"/>
              </a:ext>
            </a:extLst>
          </p:cNvPr>
          <p:cNvSpPr>
            <a:spLocks noGrp="1"/>
          </p:cNvSpPr>
          <p:nvPr>
            <p:ph type="dt" sz="half" idx="10"/>
          </p:nvPr>
        </p:nvSpPr>
        <p:spPr bwMode="gray">
          <a:xfrm>
            <a:off x="7751860" y="4829045"/>
            <a:ext cx="792956" cy="81000"/>
          </a:xfrm>
          <a:prstGeom prst="rect">
            <a:avLst/>
          </a:prstGeom>
        </p:spPr>
        <p:txBody>
          <a:bodyPr/>
          <a:lstStyle/>
          <a:p>
            <a:fld id="{72B451F5-34A2-46DD-8A65-25BE2301588B}" type="datetime1">
              <a:rPr lang="en-US" smtClean="0"/>
              <a:t>5/27/22</a:t>
            </a:fld>
            <a:endParaRPr lang="de-DE"/>
          </a:p>
        </p:txBody>
      </p:sp>
      <p:sp>
        <p:nvSpPr>
          <p:cNvPr id="4" name="Fußzeilenplatzhalter 3">
            <a:extLst>
              <a:ext uri="{FF2B5EF4-FFF2-40B4-BE49-F238E27FC236}">
                <a16:creationId xmlns:a16="http://schemas.microsoft.com/office/drawing/2014/main" id="{56A696AD-8432-4342-A6AC-7D34A2E80B59}"/>
              </a:ext>
            </a:extLst>
          </p:cNvPr>
          <p:cNvSpPr>
            <a:spLocks noGrp="1"/>
          </p:cNvSpPr>
          <p:nvPr>
            <p:ph type="ftr" sz="quarter" idx="11"/>
          </p:nvPr>
        </p:nvSpPr>
        <p:spPr bwMode="gray">
          <a:xfrm>
            <a:off x="4656410" y="4829045"/>
            <a:ext cx="3011258" cy="81000"/>
          </a:xfrm>
          <a:prstGeom prst="rect">
            <a:avLst/>
          </a:prstGeom>
        </p:spPr>
        <p:txBody>
          <a:bodyPr/>
          <a:lstStyle/>
          <a:p>
            <a:r>
              <a:rPr lang="de-DE"/>
              <a:t>- confidential -</a:t>
            </a:r>
          </a:p>
        </p:txBody>
      </p:sp>
      <p:sp>
        <p:nvSpPr>
          <p:cNvPr id="5" name="Foliennummernplatzhalter 4">
            <a:extLst>
              <a:ext uri="{FF2B5EF4-FFF2-40B4-BE49-F238E27FC236}">
                <a16:creationId xmlns:a16="http://schemas.microsoft.com/office/drawing/2014/main" id="{F644F0FC-5C3A-4ABD-9082-9008644EE06F}"/>
              </a:ext>
            </a:extLst>
          </p:cNvPr>
          <p:cNvSpPr>
            <a:spLocks noGrp="1"/>
          </p:cNvSpPr>
          <p:nvPr>
            <p:ph type="sldNum" sz="quarter" idx="12"/>
          </p:nvPr>
        </p:nvSpPr>
        <p:spPr bwMode="gray">
          <a:xfrm>
            <a:off x="8629008" y="4829045"/>
            <a:ext cx="285699" cy="81000"/>
          </a:xfrm>
          <a:prstGeom prst="rect">
            <a:avLst/>
          </a:prstGeom>
        </p:spPr>
        <p:txBody>
          <a:bodyPr/>
          <a:lstStyle/>
          <a:p>
            <a:fld id="{ED44C2C6-9CD0-43A4-AEF8-0F30BF8483B1}" type="slidenum">
              <a:rPr lang="de-DE" smtClean="0"/>
              <a:pPr/>
              <a:t>‹#›</a:t>
            </a:fld>
            <a:endParaRPr lang="de-DE"/>
          </a:p>
        </p:txBody>
      </p:sp>
      <p:sp>
        <p:nvSpPr>
          <p:cNvPr id="2" name="Title 1">
            <a:extLst>
              <a:ext uri="{FF2B5EF4-FFF2-40B4-BE49-F238E27FC236}">
                <a16:creationId xmlns:a16="http://schemas.microsoft.com/office/drawing/2014/main" id="{6A5439B4-E724-48B4-9C57-6B6D04F3C2CB}"/>
              </a:ext>
            </a:extLst>
          </p:cNvPr>
          <p:cNvSpPr>
            <a:spLocks noGrp="1"/>
          </p:cNvSpPr>
          <p:nvPr>
            <p:ph type="title"/>
          </p:nvPr>
        </p:nvSpPr>
        <p:spPr bwMode="gray"/>
        <p:txBody>
          <a:bodyPr/>
          <a:lstStyle/>
          <a:p>
            <a:r>
              <a:rPr lang="en-US" dirty="0"/>
              <a:t>Click to edit Master title style</a:t>
            </a:r>
          </a:p>
        </p:txBody>
      </p:sp>
      <p:sp>
        <p:nvSpPr>
          <p:cNvPr id="7" name="Content Placeholder 6">
            <a:extLst>
              <a:ext uri="{FF2B5EF4-FFF2-40B4-BE49-F238E27FC236}">
                <a16:creationId xmlns:a16="http://schemas.microsoft.com/office/drawing/2014/main" id="{68C9B353-E776-445C-9832-8650A7477222}"/>
              </a:ext>
            </a:extLst>
          </p:cNvPr>
          <p:cNvSpPr>
            <a:spLocks noGrp="1"/>
          </p:cNvSpPr>
          <p:nvPr>
            <p:ph sz="quarter" idx="13"/>
          </p:nvPr>
        </p:nvSpPr>
        <p:spPr bwMode="gray">
          <a:xfrm>
            <a:off x="229292" y="1171841"/>
            <a:ext cx="4256997" cy="3200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a:extLst>
              <a:ext uri="{FF2B5EF4-FFF2-40B4-BE49-F238E27FC236}">
                <a16:creationId xmlns:a16="http://schemas.microsoft.com/office/drawing/2014/main" id="{4516E594-AAAB-42CE-8FC1-F8707B02E0F1}"/>
              </a:ext>
            </a:extLst>
          </p:cNvPr>
          <p:cNvSpPr>
            <a:spLocks noGrp="1"/>
          </p:cNvSpPr>
          <p:nvPr>
            <p:ph sz="quarter" idx="14"/>
          </p:nvPr>
        </p:nvSpPr>
        <p:spPr bwMode="gray">
          <a:xfrm>
            <a:off x="4657708" y="1171841"/>
            <a:ext cx="4256997" cy="3200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5712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384A0C8-7D85-4B28-8710-5704FDE3FB74}"/>
              </a:ext>
            </a:extLst>
          </p:cNvPr>
          <p:cNvSpPr>
            <a:spLocks noGrp="1"/>
          </p:cNvSpPr>
          <p:nvPr>
            <p:ph type="dt" sz="half" idx="10"/>
          </p:nvPr>
        </p:nvSpPr>
        <p:spPr bwMode="gray">
          <a:xfrm>
            <a:off x="7751860" y="4829045"/>
            <a:ext cx="792956" cy="81000"/>
          </a:xfrm>
          <a:prstGeom prst="rect">
            <a:avLst/>
          </a:prstGeom>
        </p:spPr>
        <p:txBody>
          <a:bodyPr/>
          <a:lstStyle/>
          <a:p>
            <a:fld id="{FC6DB822-32CF-49B1-8C26-7E6361DD080A}" type="datetime1">
              <a:rPr lang="en-US" smtClean="0"/>
              <a:t>5/27/22</a:t>
            </a:fld>
            <a:endParaRPr lang="de-DE"/>
          </a:p>
        </p:txBody>
      </p:sp>
      <p:sp>
        <p:nvSpPr>
          <p:cNvPr id="4" name="Fußzeilenplatzhalter 3">
            <a:extLst>
              <a:ext uri="{FF2B5EF4-FFF2-40B4-BE49-F238E27FC236}">
                <a16:creationId xmlns:a16="http://schemas.microsoft.com/office/drawing/2014/main" id="{56A696AD-8432-4342-A6AC-7D34A2E80B59}"/>
              </a:ext>
            </a:extLst>
          </p:cNvPr>
          <p:cNvSpPr>
            <a:spLocks noGrp="1"/>
          </p:cNvSpPr>
          <p:nvPr>
            <p:ph type="ftr" sz="quarter" idx="11"/>
          </p:nvPr>
        </p:nvSpPr>
        <p:spPr bwMode="gray">
          <a:xfrm>
            <a:off x="4656410" y="4829045"/>
            <a:ext cx="3011258" cy="81000"/>
          </a:xfrm>
          <a:prstGeom prst="rect">
            <a:avLst/>
          </a:prstGeom>
        </p:spPr>
        <p:txBody>
          <a:bodyPr/>
          <a:lstStyle/>
          <a:p>
            <a:r>
              <a:rPr lang="de-DE"/>
              <a:t>- confidential -</a:t>
            </a:r>
          </a:p>
        </p:txBody>
      </p:sp>
      <p:sp>
        <p:nvSpPr>
          <p:cNvPr id="5" name="Foliennummernplatzhalter 4">
            <a:extLst>
              <a:ext uri="{FF2B5EF4-FFF2-40B4-BE49-F238E27FC236}">
                <a16:creationId xmlns:a16="http://schemas.microsoft.com/office/drawing/2014/main" id="{F644F0FC-5C3A-4ABD-9082-9008644EE06F}"/>
              </a:ext>
            </a:extLst>
          </p:cNvPr>
          <p:cNvSpPr>
            <a:spLocks noGrp="1"/>
          </p:cNvSpPr>
          <p:nvPr>
            <p:ph type="sldNum" sz="quarter" idx="12"/>
          </p:nvPr>
        </p:nvSpPr>
        <p:spPr bwMode="gray">
          <a:xfrm>
            <a:off x="8629008" y="4829045"/>
            <a:ext cx="285699" cy="81000"/>
          </a:xfrm>
          <a:prstGeom prst="rect">
            <a:avLst/>
          </a:prstGeom>
        </p:spPr>
        <p:txBody>
          <a:bodyPr/>
          <a:lstStyle/>
          <a:p>
            <a:fld id="{ED44C2C6-9CD0-43A4-AEF8-0F30BF8483B1}" type="slidenum">
              <a:rPr lang="de-DE" smtClean="0"/>
              <a:pPr/>
              <a:t>‹#›</a:t>
            </a:fld>
            <a:endParaRPr lang="de-DE"/>
          </a:p>
        </p:txBody>
      </p:sp>
      <p:sp>
        <p:nvSpPr>
          <p:cNvPr id="6" name="Title 5">
            <a:extLst>
              <a:ext uri="{FF2B5EF4-FFF2-40B4-BE49-F238E27FC236}">
                <a16:creationId xmlns:a16="http://schemas.microsoft.com/office/drawing/2014/main" id="{71B7FF8F-BA14-46C4-89CE-E0FFC920DC63}"/>
              </a:ext>
            </a:extLst>
          </p:cNvPr>
          <p:cNvSpPr>
            <a:spLocks noGrp="1"/>
          </p:cNvSpPr>
          <p:nvPr>
            <p:ph type="title"/>
          </p:nvPr>
        </p:nvSpPr>
        <p:spPr bwMode="gray"/>
        <p:txBody>
          <a:bodyPr/>
          <a:lstStyle/>
          <a:p>
            <a:r>
              <a:rPr lang="en-US" dirty="0"/>
              <a:t>Click to edit Master title style</a:t>
            </a:r>
          </a:p>
        </p:txBody>
      </p:sp>
      <p:sp>
        <p:nvSpPr>
          <p:cNvPr id="7" name="Content Placeholder 6">
            <a:extLst>
              <a:ext uri="{FF2B5EF4-FFF2-40B4-BE49-F238E27FC236}">
                <a16:creationId xmlns:a16="http://schemas.microsoft.com/office/drawing/2014/main" id="{2E9F3F36-396D-49A5-A469-96D2684CD7D1}"/>
              </a:ext>
            </a:extLst>
          </p:cNvPr>
          <p:cNvSpPr>
            <a:spLocks noGrp="1"/>
          </p:cNvSpPr>
          <p:nvPr>
            <p:ph sz="quarter" idx="13"/>
          </p:nvPr>
        </p:nvSpPr>
        <p:spPr bwMode="gray">
          <a:xfrm>
            <a:off x="229292" y="1171841"/>
            <a:ext cx="2780859" cy="320051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6">
            <a:extLst>
              <a:ext uri="{FF2B5EF4-FFF2-40B4-BE49-F238E27FC236}">
                <a16:creationId xmlns:a16="http://schemas.microsoft.com/office/drawing/2014/main" id="{6FD9D7A1-95E8-4915-895A-544F8E70634B}"/>
              </a:ext>
            </a:extLst>
          </p:cNvPr>
          <p:cNvSpPr>
            <a:spLocks noGrp="1"/>
          </p:cNvSpPr>
          <p:nvPr>
            <p:ph sz="quarter" idx="14"/>
          </p:nvPr>
        </p:nvSpPr>
        <p:spPr bwMode="gray">
          <a:xfrm>
            <a:off x="3181570" y="1171841"/>
            <a:ext cx="2780859" cy="3200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6">
            <a:extLst>
              <a:ext uri="{FF2B5EF4-FFF2-40B4-BE49-F238E27FC236}">
                <a16:creationId xmlns:a16="http://schemas.microsoft.com/office/drawing/2014/main" id="{1596C7A4-EC9E-447B-8BDE-1B594434A308}"/>
              </a:ext>
            </a:extLst>
          </p:cNvPr>
          <p:cNvSpPr>
            <a:spLocks noGrp="1"/>
          </p:cNvSpPr>
          <p:nvPr>
            <p:ph sz="quarter" idx="15"/>
          </p:nvPr>
        </p:nvSpPr>
        <p:spPr bwMode="gray">
          <a:xfrm>
            <a:off x="6133848" y="1171841"/>
            <a:ext cx="2780859" cy="3200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4602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384A0C8-7D85-4B28-8710-5704FDE3FB74}"/>
              </a:ext>
            </a:extLst>
          </p:cNvPr>
          <p:cNvSpPr>
            <a:spLocks noGrp="1"/>
          </p:cNvSpPr>
          <p:nvPr>
            <p:ph type="dt" sz="half" idx="10"/>
          </p:nvPr>
        </p:nvSpPr>
        <p:spPr bwMode="gray">
          <a:xfrm>
            <a:off x="7751860" y="4829045"/>
            <a:ext cx="792956" cy="81000"/>
          </a:xfrm>
          <a:prstGeom prst="rect">
            <a:avLst/>
          </a:prstGeom>
        </p:spPr>
        <p:txBody>
          <a:bodyPr/>
          <a:lstStyle/>
          <a:p>
            <a:fld id="{4E963033-7CE2-43DF-955A-583F0FFE4266}" type="datetime1">
              <a:rPr lang="en-US" smtClean="0"/>
              <a:t>5/27/22</a:t>
            </a:fld>
            <a:endParaRPr lang="de-DE"/>
          </a:p>
        </p:txBody>
      </p:sp>
      <p:sp>
        <p:nvSpPr>
          <p:cNvPr id="4" name="Fußzeilenplatzhalter 3">
            <a:extLst>
              <a:ext uri="{FF2B5EF4-FFF2-40B4-BE49-F238E27FC236}">
                <a16:creationId xmlns:a16="http://schemas.microsoft.com/office/drawing/2014/main" id="{56A696AD-8432-4342-A6AC-7D34A2E80B59}"/>
              </a:ext>
            </a:extLst>
          </p:cNvPr>
          <p:cNvSpPr>
            <a:spLocks noGrp="1"/>
          </p:cNvSpPr>
          <p:nvPr>
            <p:ph type="ftr" sz="quarter" idx="11"/>
          </p:nvPr>
        </p:nvSpPr>
        <p:spPr bwMode="gray">
          <a:xfrm>
            <a:off x="4656410" y="4829045"/>
            <a:ext cx="3011258" cy="81000"/>
          </a:xfrm>
          <a:prstGeom prst="rect">
            <a:avLst/>
          </a:prstGeom>
        </p:spPr>
        <p:txBody>
          <a:bodyPr/>
          <a:lstStyle/>
          <a:p>
            <a:r>
              <a:rPr lang="de-DE"/>
              <a:t>- confidential -</a:t>
            </a:r>
          </a:p>
        </p:txBody>
      </p:sp>
      <p:sp>
        <p:nvSpPr>
          <p:cNvPr id="5" name="Foliennummernplatzhalter 4">
            <a:extLst>
              <a:ext uri="{FF2B5EF4-FFF2-40B4-BE49-F238E27FC236}">
                <a16:creationId xmlns:a16="http://schemas.microsoft.com/office/drawing/2014/main" id="{F644F0FC-5C3A-4ABD-9082-9008644EE06F}"/>
              </a:ext>
            </a:extLst>
          </p:cNvPr>
          <p:cNvSpPr>
            <a:spLocks noGrp="1"/>
          </p:cNvSpPr>
          <p:nvPr>
            <p:ph type="sldNum" sz="quarter" idx="12"/>
          </p:nvPr>
        </p:nvSpPr>
        <p:spPr bwMode="gray">
          <a:xfrm>
            <a:off x="8629008" y="4829045"/>
            <a:ext cx="285699" cy="81000"/>
          </a:xfrm>
          <a:prstGeom prst="rect">
            <a:avLst/>
          </a:prstGeom>
        </p:spPr>
        <p:txBody>
          <a:bodyPr/>
          <a:lstStyle/>
          <a:p>
            <a:fld id="{ED44C2C6-9CD0-43A4-AEF8-0F30BF8483B1}" type="slidenum">
              <a:rPr lang="de-DE" smtClean="0"/>
              <a:pPr/>
              <a:t>‹#›</a:t>
            </a:fld>
            <a:endParaRPr lang="de-DE"/>
          </a:p>
        </p:txBody>
      </p:sp>
      <p:sp>
        <p:nvSpPr>
          <p:cNvPr id="2" name="Title 1">
            <a:extLst>
              <a:ext uri="{FF2B5EF4-FFF2-40B4-BE49-F238E27FC236}">
                <a16:creationId xmlns:a16="http://schemas.microsoft.com/office/drawing/2014/main" id="{B9B2999E-1F09-4D0D-B898-781743D72841}"/>
              </a:ext>
            </a:extLst>
          </p:cNvPr>
          <p:cNvSpPr>
            <a:spLocks noGrp="1"/>
          </p:cNvSpPr>
          <p:nvPr>
            <p:ph type="title"/>
          </p:nvPr>
        </p:nvSpPr>
        <p:spPr bwMode="gray"/>
        <p:txBody>
          <a:bodyPr/>
          <a:lstStyle/>
          <a:p>
            <a:r>
              <a:rPr lang="en-US" dirty="0"/>
              <a:t>Click to edit Master title style</a:t>
            </a:r>
          </a:p>
        </p:txBody>
      </p:sp>
      <p:sp>
        <p:nvSpPr>
          <p:cNvPr id="7" name="Content Placeholder 6">
            <a:extLst>
              <a:ext uri="{FF2B5EF4-FFF2-40B4-BE49-F238E27FC236}">
                <a16:creationId xmlns:a16="http://schemas.microsoft.com/office/drawing/2014/main" id="{838879FA-AC87-4AC6-AE66-0ECD2E3C8C72}"/>
              </a:ext>
            </a:extLst>
          </p:cNvPr>
          <p:cNvSpPr>
            <a:spLocks noGrp="1"/>
          </p:cNvSpPr>
          <p:nvPr>
            <p:ph sz="quarter" idx="13"/>
          </p:nvPr>
        </p:nvSpPr>
        <p:spPr bwMode="gray">
          <a:xfrm>
            <a:off x="229292" y="1171841"/>
            <a:ext cx="2042789" cy="320051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6">
            <a:extLst>
              <a:ext uri="{FF2B5EF4-FFF2-40B4-BE49-F238E27FC236}">
                <a16:creationId xmlns:a16="http://schemas.microsoft.com/office/drawing/2014/main" id="{D450AF7A-4071-4128-B528-8201A10490D7}"/>
              </a:ext>
            </a:extLst>
          </p:cNvPr>
          <p:cNvSpPr>
            <a:spLocks noGrp="1"/>
          </p:cNvSpPr>
          <p:nvPr>
            <p:ph sz="quarter" idx="14"/>
          </p:nvPr>
        </p:nvSpPr>
        <p:spPr bwMode="gray">
          <a:xfrm>
            <a:off x="2443500" y="1171841"/>
            <a:ext cx="2042789" cy="3200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6">
            <a:extLst>
              <a:ext uri="{FF2B5EF4-FFF2-40B4-BE49-F238E27FC236}">
                <a16:creationId xmlns:a16="http://schemas.microsoft.com/office/drawing/2014/main" id="{9EB145E4-7EFA-4C51-B000-382A7D7AF95B}"/>
              </a:ext>
            </a:extLst>
          </p:cNvPr>
          <p:cNvSpPr>
            <a:spLocks noGrp="1"/>
          </p:cNvSpPr>
          <p:nvPr>
            <p:ph sz="quarter" idx="15"/>
          </p:nvPr>
        </p:nvSpPr>
        <p:spPr bwMode="gray">
          <a:xfrm>
            <a:off x="4657708" y="1171841"/>
            <a:ext cx="2042789" cy="3200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a:extLst>
              <a:ext uri="{FF2B5EF4-FFF2-40B4-BE49-F238E27FC236}">
                <a16:creationId xmlns:a16="http://schemas.microsoft.com/office/drawing/2014/main" id="{67FA01B2-35C7-40FF-9E19-596F1DC5A979}"/>
              </a:ext>
            </a:extLst>
          </p:cNvPr>
          <p:cNvSpPr>
            <a:spLocks noGrp="1"/>
          </p:cNvSpPr>
          <p:nvPr>
            <p:ph sz="quarter" idx="16"/>
          </p:nvPr>
        </p:nvSpPr>
        <p:spPr bwMode="gray">
          <a:xfrm>
            <a:off x="6871916" y="1171841"/>
            <a:ext cx="2042789" cy="32005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163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full bleed">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8AC17567-5937-41EB-B81E-44020B7795A4}"/>
              </a:ext>
            </a:extLst>
          </p:cNvPr>
          <p:cNvSpPr>
            <a:spLocks noGrp="1"/>
          </p:cNvSpPr>
          <p:nvPr>
            <p:ph type="pic" sz="quarter" idx="14"/>
          </p:nvPr>
        </p:nvSpPr>
        <p:spPr bwMode="gray">
          <a:xfrm>
            <a:off x="0" y="0"/>
            <a:ext cx="9144000" cy="5143500"/>
          </a:xfrm>
        </p:spPr>
        <p:txBody>
          <a:bodyPr/>
          <a:lstStyle/>
          <a:p>
            <a:endParaRPr lang="en-US"/>
          </a:p>
        </p:txBody>
      </p:sp>
      <p:sp>
        <p:nvSpPr>
          <p:cNvPr id="2" name="Title 1">
            <a:extLst>
              <a:ext uri="{FF2B5EF4-FFF2-40B4-BE49-F238E27FC236}">
                <a16:creationId xmlns:a16="http://schemas.microsoft.com/office/drawing/2014/main" id="{8AC7447E-5549-4120-A245-2F6A3F55E221}"/>
              </a:ext>
            </a:extLst>
          </p:cNvPr>
          <p:cNvSpPr>
            <a:spLocks noGrp="1"/>
          </p:cNvSpPr>
          <p:nvPr>
            <p:ph type="title"/>
          </p:nvPr>
        </p:nvSpPr>
        <p:spPr bwMode="gray"/>
        <p:txBody>
          <a:bodyPr/>
          <a:lstStyle/>
          <a:p>
            <a:r>
              <a:rPr lang="en-US"/>
              <a:t>Click to edit Master title style</a:t>
            </a:r>
          </a:p>
        </p:txBody>
      </p:sp>
    </p:spTree>
    <p:extLst>
      <p:ext uri="{BB962C8B-B14F-4D97-AF65-F5344CB8AC3E}">
        <p14:creationId xmlns:p14="http://schemas.microsoft.com/office/powerpoint/2010/main" val="1374265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14042"/>
                </a:solidFill>
              </a:defRPr>
            </a:lvl1pPr>
          </a:lstStyle>
          <a:p>
            <a:r>
              <a:rPr lang="en-US" dirty="0"/>
              <a:t>Click to edit Master title style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full bleed with titl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2252E73-07C0-4460-A371-B5D272C86DD9}"/>
              </a:ext>
            </a:extLst>
          </p:cNvPr>
          <p:cNvSpPr>
            <a:spLocks noGrp="1"/>
          </p:cNvSpPr>
          <p:nvPr>
            <p:ph type="dt" sz="half" idx="10"/>
          </p:nvPr>
        </p:nvSpPr>
        <p:spPr bwMode="gray">
          <a:xfrm>
            <a:off x="7751860" y="4829045"/>
            <a:ext cx="792956" cy="81000"/>
          </a:xfrm>
          <a:prstGeom prst="rect">
            <a:avLst/>
          </a:prstGeom>
        </p:spPr>
        <p:txBody>
          <a:bodyPr>
            <a:noAutofit/>
          </a:bodyPr>
          <a:lstStyle/>
          <a:p>
            <a:fld id="{17A678DC-93CD-48A0-88DE-6C4CD950F64D}" type="datetime1">
              <a:rPr lang="en-US" smtClean="0"/>
              <a:t>5/27/22</a:t>
            </a:fld>
            <a:endParaRPr lang="de-DE"/>
          </a:p>
        </p:txBody>
      </p:sp>
      <p:sp>
        <p:nvSpPr>
          <p:cNvPr id="4" name="Fußzeilenplatzhalter 3">
            <a:extLst>
              <a:ext uri="{FF2B5EF4-FFF2-40B4-BE49-F238E27FC236}">
                <a16:creationId xmlns:a16="http://schemas.microsoft.com/office/drawing/2014/main" id="{1656D681-0459-4E02-B344-CB8DF09D8DA8}"/>
              </a:ext>
            </a:extLst>
          </p:cNvPr>
          <p:cNvSpPr>
            <a:spLocks noGrp="1"/>
          </p:cNvSpPr>
          <p:nvPr>
            <p:ph type="ftr" sz="quarter" idx="11"/>
          </p:nvPr>
        </p:nvSpPr>
        <p:spPr bwMode="gray">
          <a:xfrm>
            <a:off x="4656410" y="4829045"/>
            <a:ext cx="3011258" cy="81000"/>
          </a:xfrm>
          <a:prstGeom prst="rect">
            <a:avLst/>
          </a:prstGeom>
        </p:spPr>
        <p:txBody>
          <a:bodyPr>
            <a:noAutofit/>
          </a:bodyPr>
          <a:lstStyle/>
          <a:p>
            <a:r>
              <a:rPr lang="de-DE"/>
              <a:t>- confidential -</a:t>
            </a:r>
          </a:p>
        </p:txBody>
      </p:sp>
      <p:sp>
        <p:nvSpPr>
          <p:cNvPr id="5" name="Foliennummernplatzhalter 4">
            <a:extLst>
              <a:ext uri="{FF2B5EF4-FFF2-40B4-BE49-F238E27FC236}">
                <a16:creationId xmlns:a16="http://schemas.microsoft.com/office/drawing/2014/main" id="{654D6A9B-8BE2-4523-874C-74C463C0DFFA}"/>
              </a:ext>
            </a:extLst>
          </p:cNvPr>
          <p:cNvSpPr>
            <a:spLocks noGrp="1"/>
          </p:cNvSpPr>
          <p:nvPr>
            <p:ph type="sldNum" sz="quarter" idx="12"/>
          </p:nvPr>
        </p:nvSpPr>
        <p:spPr bwMode="gray">
          <a:xfrm>
            <a:off x="8629008" y="4829045"/>
            <a:ext cx="285699" cy="81000"/>
          </a:xfrm>
          <a:prstGeom prst="rect">
            <a:avLst/>
          </a:prstGeom>
        </p:spPr>
        <p:txBody>
          <a:bodyPr>
            <a:noAutofit/>
          </a:bodyPr>
          <a:lstStyle/>
          <a:p>
            <a:fld id="{ED44C2C6-9CD0-43A4-AEF8-0F30BF8483B1}" type="slidenum">
              <a:rPr lang="de-DE" smtClean="0"/>
              <a:pPr/>
              <a:t>‹#›</a:t>
            </a:fld>
            <a:endParaRPr lang="de-DE"/>
          </a:p>
        </p:txBody>
      </p:sp>
      <p:sp>
        <p:nvSpPr>
          <p:cNvPr id="6" name="Title 5">
            <a:extLst>
              <a:ext uri="{FF2B5EF4-FFF2-40B4-BE49-F238E27FC236}">
                <a16:creationId xmlns:a16="http://schemas.microsoft.com/office/drawing/2014/main" id="{C8E9A12C-FD63-4A51-B743-98DC90BDE112}"/>
              </a:ext>
            </a:extLst>
          </p:cNvPr>
          <p:cNvSpPr>
            <a:spLocks noGrp="1"/>
          </p:cNvSpPr>
          <p:nvPr>
            <p:ph type="title"/>
          </p:nvPr>
        </p:nvSpPr>
        <p:spPr bwMode="gray"/>
        <p:txBody>
          <a:bodyPr>
            <a:noAutofit/>
          </a:bodyPr>
          <a:lstStyle/>
          <a:p>
            <a:r>
              <a:rPr lang="en-US" dirty="0"/>
              <a:t>Click to edit Master title style</a:t>
            </a:r>
          </a:p>
        </p:txBody>
      </p:sp>
      <p:sp>
        <p:nvSpPr>
          <p:cNvPr id="8" name="Text Placeholder 7">
            <a:extLst>
              <a:ext uri="{FF2B5EF4-FFF2-40B4-BE49-F238E27FC236}">
                <a16:creationId xmlns:a16="http://schemas.microsoft.com/office/drawing/2014/main" id="{F2EBB9F7-5FA8-4A7C-949D-6C62781CB720}"/>
              </a:ext>
            </a:extLst>
          </p:cNvPr>
          <p:cNvSpPr>
            <a:spLocks noGrp="1"/>
          </p:cNvSpPr>
          <p:nvPr>
            <p:ph type="body" sz="quarter" idx="15"/>
          </p:nvPr>
        </p:nvSpPr>
        <p:spPr bwMode="gray">
          <a:xfrm>
            <a:off x="229293" y="4208936"/>
            <a:ext cx="8685236" cy="171445"/>
          </a:xfrm>
        </p:spPr>
        <p:txBody>
          <a:bodyPr vert="horz" lIns="0" tIns="0" rIns="0" bIns="0" rtlCol="0" anchor="t">
            <a:noAutofit/>
          </a:bodyPr>
          <a:lstStyle>
            <a:lvl1pPr>
              <a:defRPr lang="en-US" b="0" smtClean="0"/>
            </a:lvl1pPr>
            <a:lvl2pPr>
              <a:defRPr lang="en-US" smtClean="0"/>
            </a:lvl2pPr>
            <a:lvl3pPr>
              <a:defRPr lang="en-US" smtClean="0"/>
            </a:lvl3pPr>
            <a:lvl4pPr>
              <a:defRPr lang="en-US" smtClean="0"/>
            </a:lvl4pPr>
            <a:lvl5pPr>
              <a:defRPr lang="en-US"/>
            </a:lvl5pPr>
          </a:lstStyle>
          <a:p>
            <a:pPr lvl="0"/>
            <a:r>
              <a:rPr lang="en-US" dirty="0"/>
              <a:t>Edit Master text styles</a:t>
            </a:r>
          </a:p>
        </p:txBody>
      </p:sp>
      <p:sp>
        <p:nvSpPr>
          <p:cNvPr id="9" name="Picture Placeholder 8">
            <a:extLst>
              <a:ext uri="{FF2B5EF4-FFF2-40B4-BE49-F238E27FC236}">
                <a16:creationId xmlns:a16="http://schemas.microsoft.com/office/drawing/2014/main" id="{FEA91DA4-1935-4F73-87FE-69B510CA2E3C}"/>
              </a:ext>
            </a:extLst>
          </p:cNvPr>
          <p:cNvSpPr>
            <a:spLocks noGrp="1"/>
          </p:cNvSpPr>
          <p:nvPr>
            <p:ph type="pic" sz="quarter" idx="16"/>
          </p:nvPr>
        </p:nvSpPr>
        <p:spPr bwMode="gray">
          <a:xfrm>
            <a:off x="229293" y="1171841"/>
            <a:ext cx="8685414" cy="2943463"/>
          </a:xfrm>
        </p:spPr>
        <p:txBody>
          <a:bodyPr>
            <a:noAutofit/>
          </a:bodyPr>
          <a:lstStyle/>
          <a:p>
            <a:endParaRPr lang="en-US"/>
          </a:p>
        </p:txBody>
      </p:sp>
    </p:spTree>
    <p:extLst>
      <p:ext uri="{BB962C8B-B14F-4D97-AF65-F5344CB8AC3E}">
        <p14:creationId xmlns:p14="http://schemas.microsoft.com/office/powerpoint/2010/main" val="3895975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text, 24 pt">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2027A14F-34DB-4883-8E58-5BA5FE7E2DF6}"/>
              </a:ext>
            </a:extLst>
          </p:cNvPr>
          <p:cNvSpPr>
            <a:spLocks noGrp="1"/>
          </p:cNvSpPr>
          <p:nvPr>
            <p:ph type="dt" sz="half" idx="12"/>
          </p:nvPr>
        </p:nvSpPr>
        <p:spPr bwMode="gray">
          <a:xfrm>
            <a:off x="7751860" y="4829045"/>
            <a:ext cx="792956" cy="81000"/>
          </a:xfrm>
          <a:prstGeom prst="rect">
            <a:avLst/>
          </a:prstGeom>
        </p:spPr>
        <p:txBody>
          <a:bodyPr>
            <a:noAutofit/>
          </a:bodyPr>
          <a:lstStyle/>
          <a:p>
            <a:fld id="{2947A3B5-F896-4580-96D0-806D4B499A66}" type="datetime1">
              <a:rPr lang="en-US" smtClean="0"/>
              <a:t>5/27/22</a:t>
            </a:fld>
            <a:endParaRPr lang="de-DE"/>
          </a:p>
        </p:txBody>
      </p:sp>
      <p:sp>
        <p:nvSpPr>
          <p:cNvPr id="6" name="Fußzeilenplatzhalter 5">
            <a:extLst>
              <a:ext uri="{FF2B5EF4-FFF2-40B4-BE49-F238E27FC236}">
                <a16:creationId xmlns:a16="http://schemas.microsoft.com/office/drawing/2014/main" id="{67C04199-27AC-4F6B-8B79-ECCADE27A90E}"/>
              </a:ext>
            </a:extLst>
          </p:cNvPr>
          <p:cNvSpPr>
            <a:spLocks noGrp="1"/>
          </p:cNvSpPr>
          <p:nvPr>
            <p:ph type="ftr" sz="quarter" idx="13"/>
          </p:nvPr>
        </p:nvSpPr>
        <p:spPr bwMode="gray">
          <a:xfrm>
            <a:off x="4656410" y="4829045"/>
            <a:ext cx="3011258" cy="81000"/>
          </a:xfrm>
          <a:prstGeom prst="rect">
            <a:avLst/>
          </a:prstGeom>
        </p:spPr>
        <p:txBody>
          <a:bodyPr>
            <a:noAutofit/>
          </a:bodyPr>
          <a:lstStyle/>
          <a:p>
            <a:r>
              <a:rPr lang="de-DE"/>
              <a:t>- confidential -</a:t>
            </a:r>
          </a:p>
        </p:txBody>
      </p:sp>
      <p:sp>
        <p:nvSpPr>
          <p:cNvPr id="8" name="Foliennummernplatzhalter 7">
            <a:extLst>
              <a:ext uri="{FF2B5EF4-FFF2-40B4-BE49-F238E27FC236}">
                <a16:creationId xmlns:a16="http://schemas.microsoft.com/office/drawing/2014/main" id="{AD67ECE7-F047-49C3-BC0E-D67A0DC6F3C0}"/>
              </a:ext>
            </a:extLst>
          </p:cNvPr>
          <p:cNvSpPr>
            <a:spLocks noGrp="1"/>
          </p:cNvSpPr>
          <p:nvPr>
            <p:ph type="sldNum" sz="quarter" idx="14"/>
          </p:nvPr>
        </p:nvSpPr>
        <p:spPr bwMode="gray">
          <a:xfrm>
            <a:off x="8629008" y="4829045"/>
            <a:ext cx="285699" cy="81000"/>
          </a:xfrm>
          <a:prstGeom prst="rect">
            <a:avLst/>
          </a:prstGeom>
        </p:spPr>
        <p:txBody>
          <a:bodyPr>
            <a:noAutofit/>
          </a:bodyPr>
          <a:lstStyle/>
          <a:p>
            <a:fld id="{ED44C2C6-9CD0-43A4-AEF8-0F30BF8483B1}" type="slidenum">
              <a:rPr lang="de-DE" smtClean="0"/>
              <a:pPr/>
              <a:t>‹#›</a:t>
            </a:fld>
            <a:endParaRPr lang="de-DE"/>
          </a:p>
        </p:txBody>
      </p:sp>
      <p:sp>
        <p:nvSpPr>
          <p:cNvPr id="2" name="Title 1">
            <a:extLst>
              <a:ext uri="{FF2B5EF4-FFF2-40B4-BE49-F238E27FC236}">
                <a16:creationId xmlns:a16="http://schemas.microsoft.com/office/drawing/2014/main" id="{4BB85E7A-8F54-4D8A-8351-4157AEEB2AEB}"/>
              </a:ext>
            </a:extLst>
          </p:cNvPr>
          <p:cNvSpPr>
            <a:spLocks noGrp="1"/>
          </p:cNvSpPr>
          <p:nvPr>
            <p:ph type="title"/>
          </p:nvPr>
        </p:nvSpPr>
        <p:spPr bwMode="gray"/>
        <p:txBody>
          <a:bodyPr>
            <a:noAutofit/>
          </a:bodyPr>
          <a:lstStyle/>
          <a:p>
            <a:r>
              <a:rPr lang="en-US" dirty="0"/>
              <a:t>Click to edit Master title style</a:t>
            </a:r>
          </a:p>
        </p:txBody>
      </p:sp>
      <p:sp>
        <p:nvSpPr>
          <p:cNvPr id="9" name="Content Placeholder 8">
            <a:extLst>
              <a:ext uri="{FF2B5EF4-FFF2-40B4-BE49-F238E27FC236}">
                <a16:creationId xmlns:a16="http://schemas.microsoft.com/office/drawing/2014/main" id="{679FE7D1-C75A-425A-9E40-EA94BBCD2EE8}"/>
              </a:ext>
            </a:extLst>
          </p:cNvPr>
          <p:cNvSpPr>
            <a:spLocks noGrp="1"/>
          </p:cNvSpPr>
          <p:nvPr>
            <p:ph sz="quarter" idx="15"/>
          </p:nvPr>
        </p:nvSpPr>
        <p:spPr bwMode="gray">
          <a:xfrm>
            <a:off x="4656409" y="1171841"/>
            <a:ext cx="4258297" cy="3200512"/>
          </a:xfrm>
        </p:spPr>
        <p:txBody>
          <a:bodyPr vert="horz" lIns="108000" tIns="0" rIns="0" bIns="0" rtlCol="0" anchor="t">
            <a:noAutofit/>
          </a:bodyPr>
          <a:lstStyle>
            <a:lvl1pPr>
              <a:defRPr lang="en-US" sz="1905" smtClean="0"/>
            </a:lvl1pPr>
            <a:lvl2pPr>
              <a:defRPr lang="en-US" sz="1905" b="1" smtClean="0"/>
            </a:lvl2pPr>
            <a:lvl3pPr>
              <a:defRPr lang="en-US" sz="1905" b="1" smtClean="0"/>
            </a:lvl3pPr>
            <a:lvl4pPr>
              <a:defRPr lang="en-US" sz="1905" b="1" smtClean="0"/>
            </a:lvl4pPr>
            <a:lvl5pPr>
              <a:defRPr lang="en-US" sz="1905" b="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2EEA7BE0-6326-47FF-918D-D3C829918E35}"/>
              </a:ext>
            </a:extLst>
          </p:cNvPr>
          <p:cNvSpPr>
            <a:spLocks noGrp="1"/>
          </p:cNvSpPr>
          <p:nvPr>
            <p:ph type="pic" sz="quarter" idx="16"/>
          </p:nvPr>
        </p:nvSpPr>
        <p:spPr bwMode="gray">
          <a:xfrm>
            <a:off x="229292" y="1171841"/>
            <a:ext cx="4258297" cy="3200512"/>
          </a:xfrm>
        </p:spPr>
        <p:txBody>
          <a:bodyPr>
            <a:noAutofit/>
          </a:bodyPr>
          <a:lstStyle/>
          <a:p>
            <a:endParaRPr lang="en-US"/>
          </a:p>
        </p:txBody>
      </p:sp>
    </p:spTree>
    <p:extLst>
      <p:ext uri="{BB962C8B-B14F-4D97-AF65-F5344CB8AC3E}">
        <p14:creationId xmlns:p14="http://schemas.microsoft.com/office/powerpoint/2010/main" val="3103468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and tex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1952-B340-4DEE-B9EA-91B372A268DE}"/>
              </a:ext>
            </a:extLst>
          </p:cNvPr>
          <p:cNvSpPr>
            <a:spLocks noGrp="1"/>
          </p:cNvSpPr>
          <p:nvPr>
            <p:ph type="title"/>
          </p:nvPr>
        </p:nvSpPr>
        <p:spPr bwMode="gray">
          <a:xfrm>
            <a:off x="229293" y="228068"/>
            <a:ext cx="4257038" cy="628633"/>
          </a:xfrm>
        </p:spPr>
        <p:txBody>
          <a:bodyPr>
            <a:noAutofit/>
          </a:bodyPr>
          <a:lstStyle/>
          <a:p>
            <a:r>
              <a:rPr lang="en-US" dirty="0"/>
              <a:t>Click to edit Master title style</a:t>
            </a:r>
          </a:p>
        </p:txBody>
      </p:sp>
      <p:sp>
        <p:nvSpPr>
          <p:cNvPr id="4" name="Content Placeholder 3">
            <a:extLst>
              <a:ext uri="{FF2B5EF4-FFF2-40B4-BE49-F238E27FC236}">
                <a16:creationId xmlns:a16="http://schemas.microsoft.com/office/drawing/2014/main" id="{125858D3-0F86-4902-AE5C-9C751CEE8DFC}"/>
              </a:ext>
            </a:extLst>
          </p:cNvPr>
          <p:cNvSpPr>
            <a:spLocks noGrp="1"/>
          </p:cNvSpPr>
          <p:nvPr>
            <p:ph sz="quarter" idx="12"/>
          </p:nvPr>
        </p:nvSpPr>
        <p:spPr bwMode="gray">
          <a:xfrm>
            <a:off x="229293" y="1171841"/>
            <a:ext cx="4257038" cy="3200512"/>
          </a:xfrm>
        </p:spPr>
        <p:txBody>
          <a:bodyPr vert="horz" lIns="0" tIns="0" rIns="108000" bIns="0" rtlCol="0" anchor="ctr">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EC757D12-47F0-461E-A3D3-D3DDF57B2D3F}"/>
              </a:ext>
            </a:extLst>
          </p:cNvPr>
          <p:cNvSpPr>
            <a:spLocks noGrp="1"/>
          </p:cNvSpPr>
          <p:nvPr>
            <p:ph type="pic" sz="quarter" idx="13"/>
          </p:nvPr>
        </p:nvSpPr>
        <p:spPr bwMode="gray">
          <a:xfrm>
            <a:off x="4572001" y="0"/>
            <a:ext cx="4572000" cy="5143500"/>
          </a:xfrm>
        </p:spPr>
        <p:txBody>
          <a:bodyPr>
            <a:noAutofit/>
          </a:bodyPr>
          <a:lstStyle/>
          <a:p>
            <a:endParaRPr lang="en-US"/>
          </a:p>
        </p:txBody>
      </p:sp>
    </p:spTree>
    <p:extLst>
      <p:ext uri="{BB962C8B-B14F-4D97-AF65-F5344CB8AC3E}">
        <p14:creationId xmlns:p14="http://schemas.microsoft.com/office/powerpoint/2010/main" val="12598283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nd text, right">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2027A14F-34DB-4883-8E58-5BA5FE7E2DF6}"/>
              </a:ext>
            </a:extLst>
          </p:cNvPr>
          <p:cNvSpPr>
            <a:spLocks noGrp="1"/>
          </p:cNvSpPr>
          <p:nvPr>
            <p:ph type="dt" sz="half" idx="12"/>
          </p:nvPr>
        </p:nvSpPr>
        <p:spPr bwMode="gray">
          <a:xfrm>
            <a:off x="7751860" y="4829045"/>
            <a:ext cx="792956" cy="81000"/>
          </a:xfrm>
          <a:prstGeom prst="rect">
            <a:avLst/>
          </a:prstGeom>
        </p:spPr>
        <p:txBody>
          <a:bodyPr>
            <a:noAutofit/>
          </a:bodyPr>
          <a:lstStyle/>
          <a:p>
            <a:fld id="{D713C4D1-BB49-4385-A3B1-4A64A32DC062}" type="datetime1">
              <a:rPr lang="en-US" smtClean="0"/>
              <a:t>5/27/22</a:t>
            </a:fld>
            <a:endParaRPr lang="de-DE"/>
          </a:p>
        </p:txBody>
      </p:sp>
      <p:sp>
        <p:nvSpPr>
          <p:cNvPr id="6" name="Fußzeilenplatzhalter 5">
            <a:extLst>
              <a:ext uri="{FF2B5EF4-FFF2-40B4-BE49-F238E27FC236}">
                <a16:creationId xmlns:a16="http://schemas.microsoft.com/office/drawing/2014/main" id="{67C04199-27AC-4F6B-8B79-ECCADE27A90E}"/>
              </a:ext>
            </a:extLst>
          </p:cNvPr>
          <p:cNvSpPr>
            <a:spLocks noGrp="1"/>
          </p:cNvSpPr>
          <p:nvPr>
            <p:ph type="ftr" sz="quarter" idx="13"/>
          </p:nvPr>
        </p:nvSpPr>
        <p:spPr bwMode="gray">
          <a:xfrm>
            <a:off x="4656410" y="4829045"/>
            <a:ext cx="3011258" cy="81000"/>
          </a:xfrm>
          <a:prstGeom prst="rect">
            <a:avLst/>
          </a:prstGeom>
        </p:spPr>
        <p:txBody>
          <a:bodyPr>
            <a:noAutofit/>
          </a:bodyPr>
          <a:lstStyle/>
          <a:p>
            <a:r>
              <a:rPr lang="de-DE"/>
              <a:t>- confidential -</a:t>
            </a:r>
          </a:p>
        </p:txBody>
      </p:sp>
      <p:sp>
        <p:nvSpPr>
          <p:cNvPr id="8" name="Foliennummernplatzhalter 7">
            <a:extLst>
              <a:ext uri="{FF2B5EF4-FFF2-40B4-BE49-F238E27FC236}">
                <a16:creationId xmlns:a16="http://schemas.microsoft.com/office/drawing/2014/main" id="{AD67ECE7-F047-49C3-BC0E-D67A0DC6F3C0}"/>
              </a:ext>
            </a:extLst>
          </p:cNvPr>
          <p:cNvSpPr>
            <a:spLocks noGrp="1"/>
          </p:cNvSpPr>
          <p:nvPr>
            <p:ph type="sldNum" sz="quarter" idx="14"/>
          </p:nvPr>
        </p:nvSpPr>
        <p:spPr bwMode="gray">
          <a:xfrm>
            <a:off x="8629008" y="4829045"/>
            <a:ext cx="285699" cy="81000"/>
          </a:xfrm>
          <a:prstGeom prst="rect">
            <a:avLst/>
          </a:prstGeom>
        </p:spPr>
        <p:txBody>
          <a:bodyPr>
            <a:noAutofit/>
          </a:bodyPr>
          <a:lstStyle/>
          <a:p>
            <a:fld id="{ED44C2C6-9CD0-43A4-AEF8-0F30BF8483B1}" type="slidenum">
              <a:rPr lang="de-DE" smtClean="0"/>
              <a:pPr/>
              <a:t>‹#›</a:t>
            </a:fld>
            <a:endParaRPr lang="de-DE"/>
          </a:p>
        </p:txBody>
      </p:sp>
      <p:sp>
        <p:nvSpPr>
          <p:cNvPr id="2" name="Title 1">
            <a:extLst>
              <a:ext uri="{FF2B5EF4-FFF2-40B4-BE49-F238E27FC236}">
                <a16:creationId xmlns:a16="http://schemas.microsoft.com/office/drawing/2014/main" id="{4BF20F66-5DE2-46DF-AEBB-4E3BCBAF1250}"/>
              </a:ext>
            </a:extLst>
          </p:cNvPr>
          <p:cNvSpPr>
            <a:spLocks noGrp="1"/>
          </p:cNvSpPr>
          <p:nvPr>
            <p:ph type="title"/>
          </p:nvPr>
        </p:nvSpPr>
        <p:spPr bwMode="gray">
          <a:xfrm>
            <a:off x="4656410" y="228068"/>
            <a:ext cx="4258297" cy="628633"/>
          </a:xfrm>
        </p:spPr>
        <p:txBody>
          <a:bodyPr lIns="108000">
            <a:noAutofit/>
          </a:bodyPr>
          <a:lstStyle/>
          <a:p>
            <a:r>
              <a:rPr lang="en-US" dirty="0"/>
              <a:t>Click to edit Master title style</a:t>
            </a:r>
          </a:p>
        </p:txBody>
      </p:sp>
      <p:sp>
        <p:nvSpPr>
          <p:cNvPr id="9" name="Content Placeholder 8">
            <a:extLst>
              <a:ext uri="{FF2B5EF4-FFF2-40B4-BE49-F238E27FC236}">
                <a16:creationId xmlns:a16="http://schemas.microsoft.com/office/drawing/2014/main" id="{FD5C95B2-FD54-44D1-889B-7289A95CCC6A}"/>
              </a:ext>
            </a:extLst>
          </p:cNvPr>
          <p:cNvSpPr>
            <a:spLocks noGrp="1"/>
          </p:cNvSpPr>
          <p:nvPr>
            <p:ph sz="quarter" idx="15"/>
          </p:nvPr>
        </p:nvSpPr>
        <p:spPr bwMode="gray">
          <a:xfrm>
            <a:off x="4656410" y="1171841"/>
            <a:ext cx="4258297" cy="3200512"/>
          </a:xfrm>
        </p:spPr>
        <p:txBody>
          <a:bodyPr vert="horz" lIns="108000" tIns="0" rIns="0" bIns="0" rtlCol="0" anchor="ctr">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4">
            <a:extLst>
              <a:ext uri="{FF2B5EF4-FFF2-40B4-BE49-F238E27FC236}">
                <a16:creationId xmlns:a16="http://schemas.microsoft.com/office/drawing/2014/main" id="{4B7D4067-B07F-41C2-8E0B-995AC5F6AFB8}"/>
              </a:ext>
            </a:extLst>
          </p:cNvPr>
          <p:cNvSpPr>
            <a:spLocks noGrp="1"/>
          </p:cNvSpPr>
          <p:nvPr>
            <p:ph type="pic" sz="quarter" idx="16"/>
          </p:nvPr>
        </p:nvSpPr>
        <p:spPr bwMode="gray">
          <a:xfrm>
            <a:off x="0" y="0"/>
            <a:ext cx="4572000" cy="5143500"/>
          </a:xfrm>
        </p:spPr>
        <p:txBody>
          <a:bodyPr>
            <a:noAutofit/>
          </a:bodyPr>
          <a:lstStyle/>
          <a:p>
            <a:endParaRPr lang="en-US"/>
          </a:p>
        </p:txBody>
      </p:sp>
    </p:spTree>
    <p:extLst>
      <p:ext uri="{BB962C8B-B14F-4D97-AF65-F5344CB8AC3E}">
        <p14:creationId xmlns:p14="http://schemas.microsoft.com/office/powerpoint/2010/main" val="41249174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5B1391C0-4CDA-433E-B449-8C4345AB8F1D}"/>
              </a:ext>
            </a:extLst>
          </p:cNvPr>
          <p:cNvSpPr>
            <a:spLocks noGrp="1"/>
          </p:cNvSpPr>
          <p:nvPr>
            <p:ph type="dt" sz="half" idx="10"/>
          </p:nvPr>
        </p:nvSpPr>
        <p:spPr bwMode="gray">
          <a:xfrm>
            <a:off x="7751860" y="4829045"/>
            <a:ext cx="792956" cy="81000"/>
          </a:xfrm>
          <a:prstGeom prst="rect">
            <a:avLst/>
          </a:prstGeom>
        </p:spPr>
        <p:txBody>
          <a:bodyPr/>
          <a:lstStyle/>
          <a:p>
            <a:fld id="{9C6BDD28-A528-4839-AA34-88C8A315E84E}" type="datetime1">
              <a:rPr lang="en-US" smtClean="0"/>
              <a:t>5/27/22</a:t>
            </a:fld>
            <a:endParaRPr lang="de-DE"/>
          </a:p>
        </p:txBody>
      </p:sp>
      <p:sp>
        <p:nvSpPr>
          <p:cNvPr id="4" name="Fußzeilenplatzhalter 3">
            <a:extLst>
              <a:ext uri="{FF2B5EF4-FFF2-40B4-BE49-F238E27FC236}">
                <a16:creationId xmlns:a16="http://schemas.microsoft.com/office/drawing/2014/main" id="{07A74AA9-C36D-47A9-BA27-1D47363F32CE}"/>
              </a:ext>
            </a:extLst>
          </p:cNvPr>
          <p:cNvSpPr>
            <a:spLocks noGrp="1"/>
          </p:cNvSpPr>
          <p:nvPr>
            <p:ph type="ftr" sz="quarter" idx="11"/>
          </p:nvPr>
        </p:nvSpPr>
        <p:spPr bwMode="gray">
          <a:xfrm>
            <a:off x="4656410" y="4829045"/>
            <a:ext cx="3011258" cy="81000"/>
          </a:xfrm>
          <a:prstGeom prst="rect">
            <a:avLst/>
          </a:prstGeom>
        </p:spPr>
        <p:txBody>
          <a:bodyPr/>
          <a:lstStyle/>
          <a:p>
            <a:r>
              <a:rPr lang="de-DE"/>
              <a:t>- confidential -</a:t>
            </a:r>
          </a:p>
        </p:txBody>
      </p:sp>
      <p:sp>
        <p:nvSpPr>
          <p:cNvPr id="5" name="Foliennummernplatzhalter 4">
            <a:extLst>
              <a:ext uri="{FF2B5EF4-FFF2-40B4-BE49-F238E27FC236}">
                <a16:creationId xmlns:a16="http://schemas.microsoft.com/office/drawing/2014/main" id="{1C8D2665-D95B-4530-BE7A-8B3FD3827B01}"/>
              </a:ext>
            </a:extLst>
          </p:cNvPr>
          <p:cNvSpPr>
            <a:spLocks noGrp="1"/>
          </p:cNvSpPr>
          <p:nvPr>
            <p:ph type="sldNum" sz="quarter" idx="12"/>
          </p:nvPr>
        </p:nvSpPr>
        <p:spPr bwMode="gray">
          <a:xfrm>
            <a:off x="8629008" y="4829045"/>
            <a:ext cx="285699" cy="81000"/>
          </a:xfrm>
          <a:prstGeom prst="rect">
            <a:avLst/>
          </a:prstGeom>
        </p:spPr>
        <p:txBody>
          <a:bodyPr/>
          <a:lstStyle/>
          <a:p>
            <a:fld id="{ED44C2C6-9CD0-43A4-AEF8-0F30BF8483B1}" type="slidenum">
              <a:rPr lang="de-DE" smtClean="0"/>
              <a:pPr/>
              <a:t>‹#›</a:t>
            </a:fld>
            <a:endParaRPr lang="de-DE"/>
          </a:p>
        </p:txBody>
      </p:sp>
    </p:spTree>
    <p:extLst>
      <p:ext uri="{BB962C8B-B14F-4D97-AF65-F5344CB8AC3E}">
        <p14:creationId xmlns:p14="http://schemas.microsoft.com/office/powerpoint/2010/main" val="3210899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atement Visual Magenta_Logo whi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791FBC5-F01F-4FBA-8559-1673EA08CA44}"/>
              </a:ext>
            </a:extLst>
          </p:cNvPr>
          <p:cNvSpPr>
            <a:spLocks noGrp="1"/>
          </p:cNvSpPr>
          <p:nvPr>
            <p:ph type="pic" sz="quarter" idx="19"/>
          </p:nvPr>
        </p:nvSpPr>
        <p:spPr bwMode="gray">
          <a:xfrm>
            <a:off x="0" y="0"/>
            <a:ext cx="9144000" cy="5143500"/>
          </a:xfrm>
        </p:spPr>
        <p:txBody>
          <a:bodyPr/>
          <a:lstStyle/>
          <a:p>
            <a:endParaRPr lang="en-US"/>
          </a:p>
        </p:txBody>
      </p:sp>
      <p:sp>
        <p:nvSpPr>
          <p:cNvPr id="17" name="Textplatzhalter 11">
            <a:extLst>
              <a:ext uri="{FF2B5EF4-FFF2-40B4-BE49-F238E27FC236}">
                <a16:creationId xmlns:a16="http://schemas.microsoft.com/office/drawing/2014/main" id="{C468FB44-E924-4752-A21B-98A5E32551D5}"/>
              </a:ext>
            </a:extLst>
          </p:cNvPr>
          <p:cNvSpPr>
            <a:spLocks noGrp="1"/>
          </p:cNvSpPr>
          <p:nvPr>
            <p:ph type="body" sz="quarter" idx="18" hasCustomPrompt="1"/>
          </p:nvPr>
        </p:nvSpPr>
        <p:spPr bwMode="gray">
          <a:xfrm>
            <a:off x="228559" y="0"/>
            <a:ext cx="7452067" cy="4115305"/>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353A600A-68F7-495A-806A-C504A1880FEB}"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8" name="Textplatzhalter 8">
            <a:extLst>
              <a:ext uri="{FF2B5EF4-FFF2-40B4-BE49-F238E27FC236}">
                <a16:creationId xmlns:a16="http://schemas.microsoft.com/office/drawing/2014/main" id="{4ED4E671-5F9C-4568-A0F7-55D9E5FF0B43}"/>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2" name="Text Placeholder 5">
            <a:extLst>
              <a:ext uri="{FF2B5EF4-FFF2-40B4-BE49-F238E27FC236}">
                <a16:creationId xmlns:a16="http://schemas.microsoft.com/office/drawing/2014/main" id="{F24FAC2A-8227-4F41-9F4B-E4D96F53C961}"/>
              </a:ext>
            </a:extLst>
          </p:cNvPr>
          <p:cNvSpPr>
            <a:spLocks noGrp="1"/>
          </p:cNvSpPr>
          <p:nvPr>
            <p:ph type="body" sz="quarter" idx="21"/>
          </p:nvPr>
        </p:nvSpPr>
        <p:spPr bwMode="gray">
          <a:xfrm>
            <a:off x="457117" y="1882211"/>
            <a:ext cx="302840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3" name="Text Placeholder 5">
            <a:extLst>
              <a:ext uri="{FF2B5EF4-FFF2-40B4-BE49-F238E27FC236}">
                <a16:creationId xmlns:a16="http://schemas.microsoft.com/office/drawing/2014/main" id="{472E302B-F8C9-4CCD-8AC3-5FF9F4864757}"/>
              </a:ext>
            </a:extLst>
          </p:cNvPr>
          <p:cNvSpPr>
            <a:spLocks noGrp="1"/>
          </p:cNvSpPr>
          <p:nvPr>
            <p:ph type="body" sz="quarter" idx="22"/>
          </p:nvPr>
        </p:nvSpPr>
        <p:spPr bwMode="gray">
          <a:xfrm>
            <a:off x="457117" y="2103661"/>
            <a:ext cx="3028405" cy="342891"/>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
        <p:nvSpPr>
          <p:cNvPr id="14" name="Text Placeholder 5">
            <a:extLst>
              <a:ext uri="{FF2B5EF4-FFF2-40B4-BE49-F238E27FC236}">
                <a16:creationId xmlns:a16="http://schemas.microsoft.com/office/drawing/2014/main" id="{E540F93E-876C-4A3E-834B-BD909BD75D08}"/>
              </a:ext>
            </a:extLst>
          </p:cNvPr>
          <p:cNvSpPr>
            <a:spLocks noGrp="1"/>
          </p:cNvSpPr>
          <p:nvPr>
            <p:ph type="body" sz="quarter" idx="23"/>
          </p:nvPr>
        </p:nvSpPr>
        <p:spPr bwMode="gray">
          <a:xfrm>
            <a:off x="457117" y="2518742"/>
            <a:ext cx="3028405" cy="1409990"/>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20846831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tement Visual Magenta_Logo Magenta">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539284A2-F2AA-4281-AC0C-3B683B478BE4}"/>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2" name="Textplatzhalter 11">
            <a:extLst>
              <a:ext uri="{FF2B5EF4-FFF2-40B4-BE49-F238E27FC236}">
                <a16:creationId xmlns:a16="http://schemas.microsoft.com/office/drawing/2014/main" id="{D47F827B-45E8-4C30-8248-7661AA8340E8}"/>
              </a:ext>
            </a:extLst>
          </p:cNvPr>
          <p:cNvSpPr>
            <a:spLocks noGrp="1"/>
          </p:cNvSpPr>
          <p:nvPr>
            <p:ph type="body" sz="quarter" idx="19" hasCustomPrompt="1"/>
          </p:nvPr>
        </p:nvSpPr>
        <p:spPr bwMode="gray">
          <a:xfrm>
            <a:off x="228559" y="-1"/>
            <a:ext cx="7452067" cy="4115305"/>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D890D789-2AE7-4929-B457-DFD8C4D39870}"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8" name="Textplatzhalter 8">
            <a:extLst>
              <a:ext uri="{FF2B5EF4-FFF2-40B4-BE49-F238E27FC236}">
                <a16:creationId xmlns:a16="http://schemas.microsoft.com/office/drawing/2014/main" id="{4ED4E671-5F9C-4568-A0F7-55D9E5FF0B43}"/>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7" name="Text Placeholder 5">
            <a:extLst>
              <a:ext uri="{FF2B5EF4-FFF2-40B4-BE49-F238E27FC236}">
                <a16:creationId xmlns:a16="http://schemas.microsoft.com/office/drawing/2014/main" id="{060B0DDB-97C5-4C55-A8D0-F9BA44444E50}"/>
              </a:ext>
            </a:extLst>
          </p:cNvPr>
          <p:cNvSpPr>
            <a:spLocks noGrp="1"/>
          </p:cNvSpPr>
          <p:nvPr>
            <p:ph type="body" sz="quarter" idx="21"/>
          </p:nvPr>
        </p:nvSpPr>
        <p:spPr bwMode="gray">
          <a:xfrm>
            <a:off x="457117" y="1882211"/>
            <a:ext cx="302840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9" name="Text Placeholder 5">
            <a:extLst>
              <a:ext uri="{FF2B5EF4-FFF2-40B4-BE49-F238E27FC236}">
                <a16:creationId xmlns:a16="http://schemas.microsoft.com/office/drawing/2014/main" id="{57283513-901B-4D6F-BEA3-262D2BDA70C0}"/>
              </a:ext>
            </a:extLst>
          </p:cNvPr>
          <p:cNvSpPr>
            <a:spLocks noGrp="1"/>
          </p:cNvSpPr>
          <p:nvPr>
            <p:ph type="body" sz="quarter" idx="22"/>
          </p:nvPr>
        </p:nvSpPr>
        <p:spPr bwMode="gray">
          <a:xfrm>
            <a:off x="457117" y="2103661"/>
            <a:ext cx="3028405" cy="342891"/>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
        <p:nvSpPr>
          <p:cNvPr id="20" name="Text Placeholder 5">
            <a:extLst>
              <a:ext uri="{FF2B5EF4-FFF2-40B4-BE49-F238E27FC236}">
                <a16:creationId xmlns:a16="http://schemas.microsoft.com/office/drawing/2014/main" id="{F11872D9-77F4-4AA1-97D1-6DE1A34DFBE5}"/>
              </a:ext>
            </a:extLst>
          </p:cNvPr>
          <p:cNvSpPr>
            <a:spLocks noGrp="1"/>
          </p:cNvSpPr>
          <p:nvPr>
            <p:ph type="body" sz="quarter" idx="23"/>
          </p:nvPr>
        </p:nvSpPr>
        <p:spPr bwMode="gray">
          <a:xfrm>
            <a:off x="457117" y="2518742"/>
            <a:ext cx="3028405" cy="1409990"/>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41529782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ement Visual Magenta+red+orange_Logo white">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ED46763F-7C2A-4DF9-AF88-DE1E54DE3C6D}"/>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2" name="Textplatzhalter 11">
            <a:extLst>
              <a:ext uri="{FF2B5EF4-FFF2-40B4-BE49-F238E27FC236}">
                <a16:creationId xmlns:a16="http://schemas.microsoft.com/office/drawing/2014/main" id="{BDAF4CD6-206C-40AB-BD66-051E6A9290C8}"/>
              </a:ext>
            </a:extLst>
          </p:cNvPr>
          <p:cNvSpPr>
            <a:spLocks noGrp="1"/>
          </p:cNvSpPr>
          <p:nvPr>
            <p:ph type="body" sz="quarter" idx="19" hasCustomPrompt="1"/>
          </p:nvPr>
        </p:nvSpPr>
        <p:spPr bwMode="gray">
          <a:xfrm>
            <a:off x="228559" y="0"/>
            <a:ext cx="7452067" cy="4115305"/>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564E822E-44FC-4441-B6D2-A4AC27755115}"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8" name="Textplatzhalter 8">
            <a:extLst>
              <a:ext uri="{FF2B5EF4-FFF2-40B4-BE49-F238E27FC236}">
                <a16:creationId xmlns:a16="http://schemas.microsoft.com/office/drawing/2014/main" id="{4ED4E671-5F9C-4568-A0F7-55D9E5FF0B43}"/>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7" name="Text Placeholder 5">
            <a:extLst>
              <a:ext uri="{FF2B5EF4-FFF2-40B4-BE49-F238E27FC236}">
                <a16:creationId xmlns:a16="http://schemas.microsoft.com/office/drawing/2014/main" id="{6BE1134F-4170-40B7-9AAF-52FD182FBF28}"/>
              </a:ext>
            </a:extLst>
          </p:cNvPr>
          <p:cNvSpPr>
            <a:spLocks noGrp="1"/>
          </p:cNvSpPr>
          <p:nvPr>
            <p:ph type="body" sz="quarter" idx="21"/>
          </p:nvPr>
        </p:nvSpPr>
        <p:spPr bwMode="gray">
          <a:xfrm>
            <a:off x="457117" y="1882211"/>
            <a:ext cx="302840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9" name="Text Placeholder 5">
            <a:extLst>
              <a:ext uri="{FF2B5EF4-FFF2-40B4-BE49-F238E27FC236}">
                <a16:creationId xmlns:a16="http://schemas.microsoft.com/office/drawing/2014/main" id="{F1425664-5756-4591-98DA-57AB0D436A0B}"/>
              </a:ext>
            </a:extLst>
          </p:cNvPr>
          <p:cNvSpPr>
            <a:spLocks noGrp="1"/>
          </p:cNvSpPr>
          <p:nvPr>
            <p:ph type="body" sz="quarter" idx="22"/>
          </p:nvPr>
        </p:nvSpPr>
        <p:spPr bwMode="gray">
          <a:xfrm>
            <a:off x="457117" y="2103661"/>
            <a:ext cx="3028405" cy="342891"/>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
        <p:nvSpPr>
          <p:cNvPr id="20" name="Text Placeholder 5">
            <a:extLst>
              <a:ext uri="{FF2B5EF4-FFF2-40B4-BE49-F238E27FC236}">
                <a16:creationId xmlns:a16="http://schemas.microsoft.com/office/drawing/2014/main" id="{63163ED4-706D-4C08-A9EE-194A2219B9B9}"/>
              </a:ext>
            </a:extLst>
          </p:cNvPr>
          <p:cNvSpPr>
            <a:spLocks noGrp="1"/>
          </p:cNvSpPr>
          <p:nvPr>
            <p:ph type="body" sz="quarter" idx="23"/>
          </p:nvPr>
        </p:nvSpPr>
        <p:spPr bwMode="gray">
          <a:xfrm>
            <a:off x="457117" y="2518742"/>
            <a:ext cx="3028405" cy="1409990"/>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3855016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tement Visual Magenta+red+orange_Logo Magenta">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10D69012-F91C-408F-986D-61F48EEFC194}"/>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2" name="Textplatzhalter 11">
            <a:extLst>
              <a:ext uri="{FF2B5EF4-FFF2-40B4-BE49-F238E27FC236}">
                <a16:creationId xmlns:a16="http://schemas.microsoft.com/office/drawing/2014/main" id="{780D60C0-9BFC-4348-A51C-4C6F76D08A19}"/>
              </a:ext>
            </a:extLst>
          </p:cNvPr>
          <p:cNvSpPr>
            <a:spLocks noGrp="1"/>
          </p:cNvSpPr>
          <p:nvPr>
            <p:ph type="body" sz="quarter" idx="19" hasCustomPrompt="1"/>
          </p:nvPr>
        </p:nvSpPr>
        <p:spPr bwMode="gray">
          <a:xfrm>
            <a:off x="228559" y="-1"/>
            <a:ext cx="7452067" cy="4115305"/>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tx1"/>
                </a:solidFill>
              </a:defRPr>
            </a:lvl1pPr>
          </a:lstStyle>
          <a:p>
            <a:fld id="{BFD7BBF3-DA4A-422B-8504-BB34CF39988C}"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tx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tx1"/>
                </a:solidFill>
              </a:defRPr>
            </a:lvl1pPr>
          </a:lstStyle>
          <a:p>
            <a:fld id="{ED44C2C6-9CD0-43A4-AEF8-0F30BF8483B1}" type="slidenum">
              <a:rPr lang="de-DE" smtClean="0"/>
              <a:pPr/>
              <a:t>‹#›</a:t>
            </a:fld>
            <a:endParaRPr lang="de-DE"/>
          </a:p>
        </p:txBody>
      </p:sp>
      <p:sp>
        <p:nvSpPr>
          <p:cNvPr id="18" name="Textplatzhalter 8">
            <a:extLst>
              <a:ext uri="{FF2B5EF4-FFF2-40B4-BE49-F238E27FC236}">
                <a16:creationId xmlns:a16="http://schemas.microsoft.com/office/drawing/2014/main" id="{4ED4E671-5F9C-4568-A0F7-55D9E5FF0B43}"/>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7" name="Text Placeholder 5">
            <a:extLst>
              <a:ext uri="{FF2B5EF4-FFF2-40B4-BE49-F238E27FC236}">
                <a16:creationId xmlns:a16="http://schemas.microsoft.com/office/drawing/2014/main" id="{4E2D87BE-2E60-4FD2-A5E8-F07BFD616458}"/>
              </a:ext>
            </a:extLst>
          </p:cNvPr>
          <p:cNvSpPr>
            <a:spLocks noGrp="1"/>
          </p:cNvSpPr>
          <p:nvPr>
            <p:ph type="body" sz="quarter" idx="21"/>
          </p:nvPr>
        </p:nvSpPr>
        <p:spPr bwMode="gray">
          <a:xfrm>
            <a:off x="457117" y="1882211"/>
            <a:ext cx="302840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9" name="Text Placeholder 5">
            <a:extLst>
              <a:ext uri="{FF2B5EF4-FFF2-40B4-BE49-F238E27FC236}">
                <a16:creationId xmlns:a16="http://schemas.microsoft.com/office/drawing/2014/main" id="{810C98F0-78B3-4372-8807-79A5F4753161}"/>
              </a:ext>
            </a:extLst>
          </p:cNvPr>
          <p:cNvSpPr>
            <a:spLocks noGrp="1"/>
          </p:cNvSpPr>
          <p:nvPr>
            <p:ph type="body" sz="quarter" idx="22"/>
          </p:nvPr>
        </p:nvSpPr>
        <p:spPr bwMode="gray">
          <a:xfrm>
            <a:off x="457117" y="2103661"/>
            <a:ext cx="3028405" cy="342891"/>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
        <p:nvSpPr>
          <p:cNvPr id="20" name="Text Placeholder 5">
            <a:extLst>
              <a:ext uri="{FF2B5EF4-FFF2-40B4-BE49-F238E27FC236}">
                <a16:creationId xmlns:a16="http://schemas.microsoft.com/office/drawing/2014/main" id="{F4F02F3F-8EFD-41A4-B05D-883445ADEEFE}"/>
              </a:ext>
            </a:extLst>
          </p:cNvPr>
          <p:cNvSpPr>
            <a:spLocks noGrp="1"/>
          </p:cNvSpPr>
          <p:nvPr>
            <p:ph type="body" sz="quarter" idx="23"/>
          </p:nvPr>
        </p:nvSpPr>
        <p:spPr bwMode="gray">
          <a:xfrm>
            <a:off x="457117" y="2518742"/>
            <a:ext cx="3028405" cy="1409990"/>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24680850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tement Visual Magenta+red_Logo white">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9E2C983E-7658-46B5-992E-EEA0C45E311A}"/>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7" name="Textplatzhalter 11">
            <a:extLst>
              <a:ext uri="{FF2B5EF4-FFF2-40B4-BE49-F238E27FC236}">
                <a16:creationId xmlns:a16="http://schemas.microsoft.com/office/drawing/2014/main" id="{28D12F8B-F8FF-4075-89B5-8B7B1CC10B93}"/>
              </a:ext>
            </a:extLst>
          </p:cNvPr>
          <p:cNvSpPr>
            <a:spLocks noGrp="1"/>
          </p:cNvSpPr>
          <p:nvPr>
            <p:ph type="body" sz="quarter" idx="19" hasCustomPrompt="1"/>
          </p:nvPr>
        </p:nvSpPr>
        <p:spPr bwMode="gray">
          <a:xfrm rot="5400000">
            <a:off x="4782070" y="781574"/>
            <a:ext cx="4236269" cy="448759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7994470C-2085-4908-B030-AB6AE44650DB}"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2" name="Textplatzhalter 8">
            <a:extLst>
              <a:ext uri="{FF2B5EF4-FFF2-40B4-BE49-F238E27FC236}">
                <a16:creationId xmlns:a16="http://schemas.microsoft.com/office/drawing/2014/main" id="{6D52B25E-1C93-48FA-A1CF-840D0FE2CA83}"/>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9" name="Text Placeholder 5">
            <a:extLst>
              <a:ext uri="{FF2B5EF4-FFF2-40B4-BE49-F238E27FC236}">
                <a16:creationId xmlns:a16="http://schemas.microsoft.com/office/drawing/2014/main" id="{3D80DD9A-6815-4D8C-9254-68013EC42DC2}"/>
              </a:ext>
            </a:extLst>
          </p:cNvPr>
          <p:cNvSpPr>
            <a:spLocks noGrp="1"/>
          </p:cNvSpPr>
          <p:nvPr>
            <p:ph type="body" sz="quarter" idx="21"/>
          </p:nvPr>
        </p:nvSpPr>
        <p:spPr bwMode="gray">
          <a:xfrm>
            <a:off x="4885703" y="1882211"/>
            <a:ext cx="302840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20" name="Text Placeholder 5">
            <a:extLst>
              <a:ext uri="{FF2B5EF4-FFF2-40B4-BE49-F238E27FC236}">
                <a16:creationId xmlns:a16="http://schemas.microsoft.com/office/drawing/2014/main" id="{95D33FEE-0221-495D-85E8-768AFA73AE4A}"/>
              </a:ext>
            </a:extLst>
          </p:cNvPr>
          <p:cNvSpPr>
            <a:spLocks noGrp="1"/>
          </p:cNvSpPr>
          <p:nvPr>
            <p:ph type="body" sz="quarter" idx="22"/>
          </p:nvPr>
        </p:nvSpPr>
        <p:spPr bwMode="gray">
          <a:xfrm>
            <a:off x="4885703" y="2103661"/>
            <a:ext cx="3028405" cy="342891"/>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
        <p:nvSpPr>
          <p:cNvPr id="21" name="Text Placeholder 5">
            <a:extLst>
              <a:ext uri="{FF2B5EF4-FFF2-40B4-BE49-F238E27FC236}">
                <a16:creationId xmlns:a16="http://schemas.microsoft.com/office/drawing/2014/main" id="{DADA4C8E-DD08-47DE-8585-F23B34548743}"/>
              </a:ext>
            </a:extLst>
          </p:cNvPr>
          <p:cNvSpPr>
            <a:spLocks noGrp="1"/>
          </p:cNvSpPr>
          <p:nvPr>
            <p:ph type="body" sz="quarter" idx="23"/>
          </p:nvPr>
        </p:nvSpPr>
        <p:spPr bwMode="gray">
          <a:xfrm>
            <a:off x="4885703" y="2518742"/>
            <a:ext cx="3028405" cy="1409990"/>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2889288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rgbClr val="414042"/>
                </a:solidFill>
              </a:defRPr>
            </a:lvl1pPr>
            <a:lvl2pPr>
              <a:defRPr sz="2000">
                <a:solidFill>
                  <a:srgbClr val="414042"/>
                </a:solidFill>
              </a:defRPr>
            </a:lvl2pPr>
            <a:lvl3pPr>
              <a:defRPr sz="1600">
                <a:solidFill>
                  <a:srgbClr val="414042"/>
                </a:solidFill>
              </a:defRPr>
            </a:lvl3pPr>
            <a:lvl4pPr>
              <a:defRPr sz="1600">
                <a:solidFill>
                  <a:srgbClr val="414042"/>
                </a:solidFill>
              </a:defRPr>
            </a:lvl4pPr>
            <a:lvl5pPr>
              <a:defRPr sz="1600">
                <a:solidFill>
                  <a:srgbClr val="41404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rgbClr val="414042"/>
                </a:solidFill>
              </a:defRPr>
            </a:lvl1pPr>
            <a:lvl2pPr>
              <a:defRPr sz="2000">
                <a:solidFill>
                  <a:srgbClr val="414042"/>
                </a:solidFill>
              </a:defRPr>
            </a:lvl2pPr>
            <a:lvl3pPr>
              <a:defRPr sz="1600">
                <a:solidFill>
                  <a:srgbClr val="414042"/>
                </a:solidFill>
              </a:defRPr>
            </a:lvl3pPr>
            <a:lvl4pPr>
              <a:defRPr sz="1600">
                <a:solidFill>
                  <a:srgbClr val="414042"/>
                </a:solidFill>
              </a:defRPr>
            </a:lvl4pPr>
            <a:lvl5pPr>
              <a:defRPr sz="1600">
                <a:solidFill>
                  <a:srgbClr val="41404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tement Visual Magenta+red_Logo Magenta">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BBDF6C16-397E-4A6C-AF4D-F7BA986006AC}"/>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7" name="Textplatzhalter 11">
            <a:extLst>
              <a:ext uri="{FF2B5EF4-FFF2-40B4-BE49-F238E27FC236}">
                <a16:creationId xmlns:a16="http://schemas.microsoft.com/office/drawing/2014/main" id="{20633C0A-A92A-4DDB-9798-A56F1CF48D1F}"/>
              </a:ext>
            </a:extLst>
          </p:cNvPr>
          <p:cNvSpPr>
            <a:spLocks noGrp="1"/>
          </p:cNvSpPr>
          <p:nvPr>
            <p:ph type="body" sz="quarter" idx="19" hasCustomPrompt="1"/>
          </p:nvPr>
        </p:nvSpPr>
        <p:spPr bwMode="gray">
          <a:xfrm rot="5400000">
            <a:off x="4782269" y="780420"/>
            <a:ext cx="4246349" cy="448759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47DD5819-840A-444A-8519-48AD4BCBEE6E}"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6" name="Textplatzhalter 8">
            <a:extLst>
              <a:ext uri="{FF2B5EF4-FFF2-40B4-BE49-F238E27FC236}">
                <a16:creationId xmlns:a16="http://schemas.microsoft.com/office/drawing/2014/main" id="{B368F8DA-D8DB-4FD3-BE7D-F753FEEAEDC0}"/>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9" name="Text Placeholder 5">
            <a:extLst>
              <a:ext uri="{FF2B5EF4-FFF2-40B4-BE49-F238E27FC236}">
                <a16:creationId xmlns:a16="http://schemas.microsoft.com/office/drawing/2014/main" id="{4EECBD7D-611F-4CF7-B19F-C70C32D9898E}"/>
              </a:ext>
            </a:extLst>
          </p:cNvPr>
          <p:cNvSpPr>
            <a:spLocks noGrp="1"/>
          </p:cNvSpPr>
          <p:nvPr>
            <p:ph type="body" sz="quarter" idx="21"/>
          </p:nvPr>
        </p:nvSpPr>
        <p:spPr bwMode="gray">
          <a:xfrm>
            <a:off x="4885703" y="1882211"/>
            <a:ext cx="302840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20" name="Text Placeholder 5">
            <a:extLst>
              <a:ext uri="{FF2B5EF4-FFF2-40B4-BE49-F238E27FC236}">
                <a16:creationId xmlns:a16="http://schemas.microsoft.com/office/drawing/2014/main" id="{138BBF46-B1EF-4DD6-BE45-CA75DF771207}"/>
              </a:ext>
            </a:extLst>
          </p:cNvPr>
          <p:cNvSpPr>
            <a:spLocks noGrp="1"/>
          </p:cNvSpPr>
          <p:nvPr>
            <p:ph type="body" sz="quarter" idx="22"/>
          </p:nvPr>
        </p:nvSpPr>
        <p:spPr bwMode="gray">
          <a:xfrm>
            <a:off x="4885703" y="2103661"/>
            <a:ext cx="3028405" cy="342891"/>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
        <p:nvSpPr>
          <p:cNvPr id="21" name="Text Placeholder 5">
            <a:extLst>
              <a:ext uri="{FF2B5EF4-FFF2-40B4-BE49-F238E27FC236}">
                <a16:creationId xmlns:a16="http://schemas.microsoft.com/office/drawing/2014/main" id="{05FFA5B8-7B29-435E-930A-7DDDA866C3B3}"/>
              </a:ext>
            </a:extLst>
          </p:cNvPr>
          <p:cNvSpPr>
            <a:spLocks noGrp="1"/>
          </p:cNvSpPr>
          <p:nvPr>
            <p:ph type="body" sz="quarter" idx="23"/>
          </p:nvPr>
        </p:nvSpPr>
        <p:spPr bwMode="gray">
          <a:xfrm>
            <a:off x="4885703" y="2518742"/>
            <a:ext cx="3028405" cy="1409990"/>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35480259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Visual Magenta+violet_Logo white">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F7A0A260-A98B-4838-A597-42ED53E6BF2B}"/>
              </a:ext>
            </a:extLst>
          </p:cNvPr>
          <p:cNvSpPr>
            <a:spLocks noGrp="1"/>
          </p:cNvSpPr>
          <p:nvPr>
            <p:ph type="pic" sz="quarter" idx="20"/>
          </p:nvPr>
        </p:nvSpPr>
        <p:spPr bwMode="gray">
          <a:xfrm>
            <a:off x="0" y="0"/>
            <a:ext cx="9144000" cy="5143500"/>
          </a:xfrm>
        </p:spPr>
        <p:txBody>
          <a:bodyPr>
            <a:noAutofit/>
          </a:bodyPr>
          <a:lstStyle/>
          <a:p>
            <a:endParaRPr lang="en-US"/>
          </a:p>
        </p:txBody>
      </p:sp>
      <p:sp>
        <p:nvSpPr>
          <p:cNvPr id="21" name="Textplatzhalter 11">
            <a:extLst>
              <a:ext uri="{FF2B5EF4-FFF2-40B4-BE49-F238E27FC236}">
                <a16:creationId xmlns:a16="http://schemas.microsoft.com/office/drawing/2014/main" id="{758A07A7-49C1-48AE-82AC-B5E6D1C006B9}"/>
              </a:ext>
            </a:extLst>
          </p:cNvPr>
          <p:cNvSpPr>
            <a:spLocks noGrp="1"/>
          </p:cNvSpPr>
          <p:nvPr>
            <p:ph type="body" sz="quarter" idx="19" hasCustomPrompt="1"/>
          </p:nvPr>
        </p:nvSpPr>
        <p:spPr bwMode="gray">
          <a:xfrm rot="5400000">
            <a:off x="4777030" y="776533"/>
            <a:ext cx="4246349" cy="448759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A9BB1614-CE28-48DA-90D0-F98A338ABE68}"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2" name="Textplatzhalter 8">
            <a:extLst>
              <a:ext uri="{FF2B5EF4-FFF2-40B4-BE49-F238E27FC236}">
                <a16:creationId xmlns:a16="http://schemas.microsoft.com/office/drawing/2014/main" id="{6D52B25E-1C93-48FA-A1CF-840D0FE2CA83}"/>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7" name="Text Placeholder 5">
            <a:extLst>
              <a:ext uri="{FF2B5EF4-FFF2-40B4-BE49-F238E27FC236}">
                <a16:creationId xmlns:a16="http://schemas.microsoft.com/office/drawing/2014/main" id="{D4E97689-5129-4CD1-89AD-202486DE1DB6}"/>
              </a:ext>
            </a:extLst>
          </p:cNvPr>
          <p:cNvSpPr>
            <a:spLocks noGrp="1"/>
          </p:cNvSpPr>
          <p:nvPr>
            <p:ph type="body" sz="quarter" idx="21"/>
          </p:nvPr>
        </p:nvSpPr>
        <p:spPr bwMode="gray">
          <a:xfrm>
            <a:off x="4885703" y="1882211"/>
            <a:ext cx="302840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9" name="Text Placeholder 5">
            <a:extLst>
              <a:ext uri="{FF2B5EF4-FFF2-40B4-BE49-F238E27FC236}">
                <a16:creationId xmlns:a16="http://schemas.microsoft.com/office/drawing/2014/main" id="{BDE4C481-E518-4F65-A0D5-EA3DA2FAB475}"/>
              </a:ext>
            </a:extLst>
          </p:cNvPr>
          <p:cNvSpPr>
            <a:spLocks noGrp="1"/>
          </p:cNvSpPr>
          <p:nvPr>
            <p:ph type="body" sz="quarter" idx="22"/>
          </p:nvPr>
        </p:nvSpPr>
        <p:spPr bwMode="gray">
          <a:xfrm>
            <a:off x="4885703" y="2103661"/>
            <a:ext cx="3028405" cy="342891"/>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
        <p:nvSpPr>
          <p:cNvPr id="20" name="Text Placeholder 5">
            <a:extLst>
              <a:ext uri="{FF2B5EF4-FFF2-40B4-BE49-F238E27FC236}">
                <a16:creationId xmlns:a16="http://schemas.microsoft.com/office/drawing/2014/main" id="{233352BD-24B2-4DB8-B498-8ADB666C0EF4}"/>
              </a:ext>
            </a:extLst>
          </p:cNvPr>
          <p:cNvSpPr>
            <a:spLocks noGrp="1"/>
          </p:cNvSpPr>
          <p:nvPr>
            <p:ph type="body" sz="quarter" idx="23"/>
          </p:nvPr>
        </p:nvSpPr>
        <p:spPr bwMode="gray">
          <a:xfrm>
            <a:off x="4885703" y="2518742"/>
            <a:ext cx="3028405" cy="1409990"/>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1430814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Visual Magenta+violet_Logo Magenta">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3F4ECFDD-C687-416E-8831-DCA1BE30A316}"/>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2" name="Textplatzhalter 11">
            <a:extLst>
              <a:ext uri="{FF2B5EF4-FFF2-40B4-BE49-F238E27FC236}">
                <a16:creationId xmlns:a16="http://schemas.microsoft.com/office/drawing/2014/main" id="{42932EC9-1965-472F-9672-D735521C7CBB}"/>
              </a:ext>
            </a:extLst>
          </p:cNvPr>
          <p:cNvSpPr>
            <a:spLocks noGrp="1"/>
          </p:cNvSpPr>
          <p:nvPr>
            <p:ph type="body" sz="quarter" idx="19" hasCustomPrompt="1"/>
          </p:nvPr>
        </p:nvSpPr>
        <p:spPr bwMode="gray">
          <a:xfrm rot="5400000">
            <a:off x="4777030" y="776533"/>
            <a:ext cx="4246349" cy="448759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948D3D67-1B57-456D-A5A8-5445BA3E7302}"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6" name="Textplatzhalter 8">
            <a:extLst>
              <a:ext uri="{FF2B5EF4-FFF2-40B4-BE49-F238E27FC236}">
                <a16:creationId xmlns:a16="http://schemas.microsoft.com/office/drawing/2014/main" id="{B368F8DA-D8DB-4FD3-BE7D-F753FEEAEDC0}"/>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9" name="Text Placeholder 5">
            <a:extLst>
              <a:ext uri="{FF2B5EF4-FFF2-40B4-BE49-F238E27FC236}">
                <a16:creationId xmlns:a16="http://schemas.microsoft.com/office/drawing/2014/main" id="{50F6F4EE-D044-47D5-8127-07B5D259AFBE}"/>
              </a:ext>
            </a:extLst>
          </p:cNvPr>
          <p:cNvSpPr>
            <a:spLocks noGrp="1"/>
          </p:cNvSpPr>
          <p:nvPr>
            <p:ph type="body" sz="quarter" idx="21"/>
          </p:nvPr>
        </p:nvSpPr>
        <p:spPr bwMode="gray">
          <a:xfrm>
            <a:off x="4885703" y="1882211"/>
            <a:ext cx="302840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20" name="Text Placeholder 5">
            <a:extLst>
              <a:ext uri="{FF2B5EF4-FFF2-40B4-BE49-F238E27FC236}">
                <a16:creationId xmlns:a16="http://schemas.microsoft.com/office/drawing/2014/main" id="{B97783E8-5B39-449A-BA5C-C5418F914054}"/>
              </a:ext>
            </a:extLst>
          </p:cNvPr>
          <p:cNvSpPr>
            <a:spLocks noGrp="1"/>
          </p:cNvSpPr>
          <p:nvPr>
            <p:ph type="body" sz="quarter" idx="22"/>
          </p:nvPr>
        </p:nvSpPr>
        <p:spPr bwMode="gray">
          <a:xfrm>
            <a:off x="4885703" y="2103661"/>
            <a:ext cx="3028405" cy="342891"/>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
        <p:nvSpPr>
          <p:cNvPr id="21" name="Text Placeholder 5">
            <a:extLst>
              <a:ext uri="{FF2B5EF4-FFF2-40B4-BE49-F238E27FC236}">
                <a16:creationId xmlns:a16="http://schemas.microsoft.com/office/drawing/2014/main" id="{C7505A8C-DE53-4FE9-BEBF-D46DEB9A5425}"/>
              </a:ext>
            </a:extLst>
          </p:cNvPr>
          <p:cNvSpPr>
            <a:spLocks noGrp="1"/>
          </p:cNvSpPr>
          <p:nvPr>
            <p:ph type="body" sz="quarter" idx="23"/>
          </p:nvPr>
        </p:nvSpPr>
        <p:spPr bwMode="gray">
          <a:xfrm>
            <a:off x="4885703" y="2518742"/>
            <a:ext cx="3028405" cy="1409990"/>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41590340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Visual 2 Magenta_Logo white">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A1F5CABC-BEA6-4B90-8400-F93BFAF85815}"/>
              </a:ext>
            </a:extLst>
          </p:cNvPr>
          <p:cNvSpPr>
            <a:spLocks noGrp="1"/>
          </p:cNvSpPr>
          <p:nvPr>
            <p:ph type="pic" sz="quarter" idx="19"/>
          </p:nvPr>
        </p:nvSpPr>
        <p:spPr bwMode="gray">
          <a:xfrm>
            <a:off x="0" y="0"/>
            <a:ext cx="9144000" cy="5143500"/>
          </a:xfrm>
        </p:spPr>
        <p:txBody>
          <a:bodyPr>
            <a:noAutofit/>
          </a:bodyPr>
          <a:lstStyle/>
          <a:p>
            <a:endParaRPr lang="en-US"/>
          </a:p>
        </p:txBody>
      </p:sp>
      <p:sp>
        <p:nvSpPr>
          <p:cNvPr id="17" name="Textplatzhalter 11">
            <a:extLst>
              <a:ext uri="{FF2B5EF4-FFF2-40B4-BE49-F238E27FC236}">
                <a16:creationId xmlns:a16="http://schemas.microsoft.com/office/drawing/2014/main" id="{632C979A-12BE-4C31-B8A3-89906A4886E5}"/>
              </a:ext>
            </a:extLst>
          </p:cNvPr>
          <p:cNvSpPr>
            <a:spLocks noGrp="1"/>
          </p:cNvSpPr>
          <p:nvPr>
            <p:ph type="body" sz="quarter" idx="18" hasCustomPrompt="1"/>
          </p:nvPr>
        </p:nvSpPr>
        <p:spPr bwMode="gray">
          <a:xfrm>
            <a:off x="4338928" y="796860"/>
            <a:ext cx="4805072" cy="3492414"/>
          </a:xfrm>
          <a:prstGeom prst="rect">
            <a:avLst/>
          </a:prstGeom>
          <a:blipFill>
            <a:blip r:embed="rId2" cstate="email">
              <a:extLst>
                <a:ext uri="{28A0092B-C50C-407E-A947-70E740481C1C}">
                  <a14:useLocalDpi xmlns:a14="http://schemas.microsoft.com/office/drawing/2010/main"/>
                </a:ext>
              </a:extLst>
            </a:blip>
            <a:stretch>
              <a:fillRect b="632"/>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341AE521-244F-4721-B27E-CD27DECC662E}"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2" name="Textplatzhalter 8">
            <a:extLst>
              <a:ext uri="{FF2B5EF4-FFF2-40B4-BE49-F238E27FC236}">
                <a16:creationId xmlns:a16="http://schemas.microsoft.com/office/drawing/2014/main" id="{59763355-7C81-4B72-8391-B80F448DB9D6}"/>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8" name="Text Placeholder 5">
            <a:extLst>
              <a:ext uri="{FF2B5EF4-FFF2-40B4-BE49-F238E27FC236}">
                <a16:creationId xmlns:a16="http://schemas.microsoft.com/office/drawing/2014/main" id="{444AFEDF-B660-4BC2-A2BF-F1852C923A3F}"/>
              </a:ext>
            </a:extLst>
          </p:cNvPr>
          <p:cNvSpPr>
            <a:spLocks noGrp="1"/>
          </p:cNvSpPr>
          <p:nvPr>
            <p:ph type="body" sz="quarter" idx="21"/>
          </p:nvPr>
        </p:nvSpPr>
        <p:spPr bwMode="gray">
          <a:xfrm>
            <a:off x="4656410" y="2121891"/>
            <a:ext cx="340066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9" name="Text Placeholder 5">
            <a:extLst>
              <a:ext uri="{FF2B5EF4-FFF2-40B4-BE49-F238E27FC236}">
                <a16:creationId xmlns:a16="http://schemas.microsoft.com/office/drawing/2014/main" id="{7B5CBE92-675A-4B93-A0D9-10778EFCBCB8}"/>
              </a:ext>
            </a:extLst>
          </p:cNvPr>
          <p:cNvSpPr>
            <a:spLocks noGrp="1"/>
          </p:cNvSpPr>
          <p:nvPr>
            <p:ph type="body" sz="quarter" idx="22"/>
          </p:nvPr>
        </p:nvSpPr>
        <p:spPr bwMode="gray">
          <a:xfrm>
            <a:off x="4656410" y="2336122"/>
            <a:ext cx="3400665" cy="680424"/>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Tree>
    <p:extLst>
      <p:ext uri="{BB962C8B-B14F-4D97-AF65-F5344CB8AC3E}">
        <p14:creationId xmlns:p14="http://schemas.microsoft.com/office/powerpoint/2010/main" val="5144405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tement Visual 2 Magenta_Logo Magenta">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E3B871BD-D99A-4E2D-95CB-DE2441E505B7}"/>
              </a:ext>
            </a:extLst>
          </p:cNvPr>
          <p:cNvSpPr>
            <a:spLocks noGrp="1"/>
          </p:cNvSpPr>
          <p:nvPr>
            <p:ph type="pic" sz="quarter" idx="19"/>
          </p:nvPr>
        </p:nvSpPr>
        <p:spPr bwMode="gray">
          <a:xfrm>
            <a:off x="0" y="0"/>
            <a:ext cx="9144000" cy="5143500"/>
          </a:xfrm>
        </p:spPr>
        <p:txBody>
          <a:bodyPr>
            <a:noAutofit/>
          </a:bodyPr>
          <a:lstStyle/>
          <a:p>
            <a:endParaRPr lang="en-US"/>
          </a:p>
        </p:txBody>
      </p:sp>
      <p:sp>
        <p:nvSpPr>
          <p:cNvPr id="12" name="Textplatzhalter 11">
            <a:extLst>
              <a:ext uri="{FF2B5EF4-FFF2-40B4-BE49-F238E27FC236}">
                <a16:creationId xmlns:a16="http://schemas.microsoft.com/office/drawing/2014/main" id="{05D6D203-B1B9-487F-8AA9-2407A6D20328}"/>
              </a:ext>
            </a:extLst>
          </p:cNvPr>
          <p:cNvSpPr>
            <a:spLocks noGrp="1"/>
          </p:cNvSpPr>
          <p:nvPr>
            <p:ph type="body" sz="quarter" idx="18" hasCustomPrompt="1"/>
          </p:nvPr>
        </p:nvSpPr>
        <p:spPr bwMode="gray">
          <a:xfrm>
            <a:off x="4338928" y="796860"/>
            <a:ext cx="4805072" cy="3492414"/>
          </a:xfrm>
          <a:prstGeom prst="rect">
            <a:avLst/>
          </a:prstGeom>
          <a:blipFill>
            <a:blip r:embed="rId2" cstate="email">
              <a:extLst>
                <a:ext uri="{28A0092B-C50C-407E-A947-70E740481C1C}">
                  <a14:useLocalDpi xmlns:a14="http://schemas.microsoft.com/office/drawing/2010/main"/>
                </a:ext>
              </a:extLst>
            </a:blip>
            <a:stretch>
              <a:fillRect b="632"/>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DC255343-D043-459B-BE48-49B53B1FC397}"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4" name="Textplatzhalter 8">
            <a:extLst>
              <a:ext uri="{FF2B5EF4-FFF2-40B4-BE49-F238E27FC236}">
                <a16:creationId xmlns:a16="http://schemas.microsoft.com/office/drawing/2014/main" id="{6E20FBC3-F834-47D2-B527-8D98A4241840}"/>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8" name="Text Placeholder 5">
            <a:extLst>
              <a:ext uri="{FF2B5EF4-FFF2-40B4-BE49-F238E27FC236}">
                <a16:creationId xmlns:a16="http://schemas.microsoft.com/office/drawing/2014/main" id="{7B7066A1-40D1-4119-A183-F49BAB0ADB0A}"/>
              </a:ext>
            </a:extLst>
          </p:cNvPr>
          <p:cNvSpPr>
            <a:spLocks noGrp="1"/>
          </p:cNvSpPr>
          <p:nvPr>
            <p:ph type="body" sz="quarter" idx="21"/>
          </p:nvPr>
        </p:nvSpPr>
        <p:spPr bwMode="gray">
          <a:xfrm>
            <a:off x="4656410" y="2121891"/>
            <a:ext cx="340066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9" name="Text Placeholder 5">
            <a:extLst>
              <a:ext uri="{FF2B5EF4-FFF2-40B4-BE49-F238E27FC236}">
                <a16:creationId xmlns:a16="http://schemas.microsoft.com/office/drawing/2014/main" id="{74ED56E6-F0B5-4BC4-AA14-0939063314EA}"/>
              </a:ext>
            </a:extLst>
          </p:cNvPr>
          <p:cNvSpPr>
            <a:spLocks noGrp="1"/>
          </p:cNvSpPr>
          <p:nvPr>
            <p:ph type="body" sz="quarter" idx="22"/>
          </p:nvPr>
        </p:nvSpPr>
        <p:spPr bwMode="gray">
          <a:xfrm>
            <a:off x="4656410" y="2336122"/>
            <a:ext cx="3400665" cy="680424"/>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Tree>
    <p:extLst>
      <p:ext uri="{BB962C8B-B14F-4D97-AF65-F5344CB8AC3E}">
        <p14:creationId xmlns:p14="http://schemas.microsoft.com/office/powerpoint/2010/main" val="22498339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Visual 2 Magenta+red+orange_Logo white">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D5ACC0D1-2D1D-4F11-8A34-0917A076EED1}"/>
              </a:ext>
            </a:extLst>
          </p:cNvPr>
          <p:cNvSpPr>
            <a:spLocks noGrp="1"/>
          </p:cNvSpPr>
          <p:nvPr>
            <p:ph type="pic" sz="quarter" idx="19"/>
          </p:nvPr>
        </p:nvSpPr>
        <p:spPr bwMode="gray">
          <a:xfrm>
            <a:off x="0" y="0"/>
            <a:ext cx="9144000" cy="5143500"/>
          </a:xfrm>
        </p:spPr>
        <p:txBody>
          <a:bodyPr>
            <a:noAutofit/>
          </a:bodyPr>
          <a:lstStyle/>
          <a:p>
            <a:endParaRPr lang="en-US"/>
          </a:p>
        </p:txBody>
      </p:sp>
      <p:sp>
        <p:nvSpPr>
          <p:cNvPr id="19" name="Textplatzhalter 11">
            <a:extLst>
              <a:ext uri="{FF2B5EF4-FFF2-40B4-BE49-F238E27FC236}">
                <a16:creationId xmlns:a16="http://schemas.microsoft.com/office/drawing/2014/main" id="{BD4C1F21-79FA-41EC-8D0D-D662C66CB376}"/>
              </a:ext>
            </a:extLst>
          </p:cNvPr>
          <p:cNvSpPr>
            <a:spLocks noGrp="1"/>
          </p:cNvSpPr>
          <p:nvPr>
            <p:ph type="body" sz="quarter" idx="18" hasCustomPrompt="1"/>
          </p:nvPr>
        </p:nvSpPr>
        <p:spPr bwMode="gray">
          <a:xfrm>
            <a:off x="4339761" y="796860"/>
            <a:ext cx="4810112" cy="3492414"/>
          </a:xfrm>
          <a:prstGeom prst="rect">
            <a:avLst/>
          </a:prstGeom>
          <a:blipFill>
            <a:blip r:embed="rId2" cstate="email">
              <a:extLst>
                <a:ext uri="{28A0092B-C50C-407E-A947-70E740481C1C}">
                  <a14:useLocalDpi xmlns:a14="http://schemas.microsoft.com/office/drawing/2010/main"/>
                </a:ext>
              </a:extLst>
            </a:blip>
            <a:stretch>
              <a:fillRect b="632"/>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391CFAC6-BA24-4097-B2B0-EA480A98E5BB}"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2" name="Textplatzhalter 8">
            <a:extLst>
              <a:ext uri="{FF2B5EF4-FFF2-40B4-BE49-F238E27FC236}">
                <a16:creationId xmlns:a16="http://schemas.microsoft.com/office/drawing/2014/main" id="{59763355-7C81-4B72-8391-B80F448DB9D6}"/>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7" name="Text Placeholder 5">
            <a:extLst>
              <a:ext uri="{FF2B5EF4-FFF2-40B4-BE49-F238E27FC236}">
                <a16:creationId xmlns:a16="http://schemas.microsoft.com/office/drawing/2014/main" id="{301282FE-9015-4EB2-9F56-1A4DA0C6A9CB}"/>
              </a:ext>
            </a:extLst>
          </p:cNvPr>
          <p:cNvSpPr>
            <a:spLocks noGrp="1"/>
          </p:cNvSpPr>
          <p:nvPr>
            <p:ph type="body" sz="quarter" idx="21"/>
          </p:nvPr>
        </p:nvSpPr>
        <p:spPr bwMode="gray">
          <a:xfrm>
            <a:off x="4656410" y="2121891"/>
            <a:ext cx="340066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8" name="Text Placeholder 5">
            <a:extLst>
              <a:ext uri="{FF2B5EF4-FFF2-40B4-BE49-F238E27FC236}">
                <a16:creationId xmlns:a16="http://schemas.microsoft.com/office/drawing/2014/main" id="{85804770-25C6-4891-B021-44253714ADB1}"/>
              </a:ext>
            </a:extLst>
          </p:cNvPr>
          <p:cNvSpPr>
            <a:spLocks noGrp="1"/>
          </p:cNvSpPr>
          <p:nvPr>
            <p:ph type="body" sz="quarter" idx="22"/>
          </p:nvPr>
        </p:nvSpPr>
        <p:spPr bwMode="gray">
          <a:xfrm>
            <a:off x="4656410" y="2336122"/>
            <a:ext cx="3400665" cy="680424"/>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Tree>
    <p:extLst>
      <p:ext uri="{BB962C8B-B14F-4D97-AF65-F5344CB8AC3E}">
        <p14:creationId xmlns:p14="http://schemas.microsoft.com/office/powerpoint/2010/main" val="3137448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Visual 2 Magenta+red+orange_Logo Magenta">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335F1C51-0EB9-4B0D-84EB-7B44E532020B}"/>
              </a:ext>
            </a:extLst>
          </p:cNvPr>
          <p:cNvSpPr>
            <a:spLocks noGrp="1"/>
          </p:cNvSpPr>
          <p:nvPr>
            <p:ph type="pic" sz="quarter" idx="19"/>
          </p:nvPr>
        </p:nvSpPr>
        <p:spPr bwMode="gray">
          <a:xfrm>
            <a:off x="0" y="0"/>
            <a:ext cx="9144000" cy="5143500"/>
          </a:xfrm>
        </p:spPr>
        <p:txBody>
          <a:bodyPr>
            <a:noAutofit/>
          </a:bodyPr>
          <a:lstStyle/>
          <a:p>
            <a:endParaRPr lang="en-US"/>
          </a:p>
        </p:txBody>
      </p:sp>
      <p:sp>
        <p:nvSpPr>
          <p:cNvPr id="17" name="Textplatzhalter 11">
            <a:extLst>
              <a:ext uri="{FF2B5EF4-FFF2-40B4-BE49-F238E27FC236}">
                <a16:creationId xmlns:a16="http://schemas.microsoft.com/office/drawing/2014/main" id="{2BC9B7BA-521D-4CAD-B6C2-238346D24740}"/>
              </a:ext>
            </a:extLst>
          </p:cNvPr>
          <p:cNvSpPr>
            <a:spLocks noGrp="1"/>
          </p:cNvSpPr>
          <p:nvPr>
            <p:ph type="body" sz="quarter" idx="18" hasCustomPrompt="1"/>
          </p:nvPr>
        </p:nvSpPr>
        <p:spPr bwMode="gray">
          <a:xfrm>
            <a:off x="4339761" y="796860"/>
            <a:ext cx="4810112" cy="3492414"/>
          </a:xfrm>
          <a:prstGeom prst="rect">
            <a:avLst/>
          </a:prstGeom>
          <a:blipFill>
            <a:blip r:embed="rId2" cstate="email">
              <a:extLst>
                <a:ext uri="{28A0092B-C50C-407E-A947-70E740481C1C}">
                  <a14:useLocalDpi xmlns:a14="http://schemas.microsoft.com/office/drawing/2010/main"/>
                </a:ext>
              </a:extLst>
            </a:blip>
            <a:stretch>
              <a:fillRect b="632"/>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AB9AE84A-A1A2-48E3-8B4E-D30A63BBC4A5}"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4" name="Textplatzhalter 8">
            <a:extLst>
              <a:ext uri="{FF2B5EF4-FFF2-40B4-BE49-F238E27FC236}">
                <a16:creationId xmlns:a16="http://schemas.microsoft.com/office/drawing/2014/main" id="{6E20FBC3-F834-47D2-B527-8D98A4241840}"/>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8" name="Text Placeholder 5">
            <a:extLst>
              <a:ext uri="{FF2B5EF4-FFF2-40B4-BE49-F238E27FC236}">
                <a16:creationId xmlns:a16="http://schemas.microsoft.com/office/drawing/2014/main" id="{DF818DDE-3A9D-42BE-B7F8-ECED85FA2030}"/>
              </a:ext>
            </a:extLst>
          </p:cNvPr>
          <p:cNvSpPr>
            <a:spLocks noGrp="1"/>
          </p:cNvSpPr>
          <p:nvPr>
            <p:ph type="body" sz="quarter" idx="21"/>
          </p:nvPr>
        </p:nvSpPr>
        <p:spPr bwMode="gray">
          <a:xfrm>
            <a:off x="4656410" y="2121891"/>
            <a:ext cx="3400665"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9" name="Text Placeholder 5">
            <a:extLst>
              <a:ext uri="{FF2B5EF4-FFF2-40B4-BE49-F238E27FC236}">
                <a16:creationId xmlns:a16="http://schemas.microsoft.com/office/drawing/2014/main" id="{2A04AB0B-5E57-47F5-94AF-ADED55D657F2}"/>
              </a:ext>
            </a:extLst>
          </p:cNvPr>
          <p:cNvSpPr>
            <a:spLocks noGrp="1"/>
          </p:cNvSpPr>
          <p:nvPr>
            <p:ph type="body" sz="quarter" idx="22"/>
          </p:nvPr>
        </p:nvSpPr>
        <p:spPr bwMode="gray">
          <a:xfrm>
            <a:off x="4656410" y="2336122"/>
            <a:ext cx="3400665" cy="680424"/>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Tree>
    <p:extLst>
      <p:ext uri="{BB962C8B-B14F-4D97-AF65-F5344CB8AC3E}">
        <p14:creationId xmlns:p14="http://schemas.microsoft.com/office/powerpoint/2010/main" val="16462200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tement Visual 2 Magenta+red_Logo white">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3C33AE95-F1E0-4A6C-94DB-070BE4A695D3}"/>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5" name="Textplatzhalter 11">
            <a:extLst>
              <a:ext uri="{FF2B5EF4-FFF2-40B4-BE49-F238E27FC236}">
                <a16:creationId xmlns:a16="http://schemas.microsoft.com/office/drawing/2014/main" id="{5A3F17AD-30BD-4949-986C-4E12183FD51A}"/>
              </a:ext>
            </a:extLst>
          </p:cNvPr>
          <p:cNvSpPr>
            <a:spLocks noGrp="1"/>
          </p:cNvSpPr>
          <p:nvPr>
            <p:ph type="body" sz="quarter" idx="19" hasCustomPrompt="1"/>
          </p:nvPr>
        </p:nvSpPr>
        <p:spPr bwMode="gray">
          <a:xfrm>
            <a:off x="228559" y="825543"/>
            <a:ext cx="6622152" cy="3492414"/>
          </a:xfrm>
          <a:prstGeom prst="rect">
            <a:avLst/>
          </a:prstGeom>
          <a:blipFill>
            <a:blip r:embed="rId2" cstate="email">
              <a:extLst>
                <a:ext uri="{28A0092B-C50C-407E-A947-70E740481C1C}">
                  <a14:useLocalDpi xmlns:a14="http://schemas.microsoft.com/office/drawing/2010/main"/>
                </a:ext>
              </a:extLst>
            </a:blip>
            <a:stretch>
              <a:fillRect b="632"/>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FEEED28D-96BE-44F4-A5E0-11AC940E6C81}"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2" name="Textplatzhalter 8">
            <a:extLst>
              <a:ext uri="{FF2B5EF4-FFF2-40B4-BE49-F238E27FC236}">
                <a16:creationId xmlns:a16="http://schemas.microsoft.com/office/drawing/2014/main" id="{6CC5F3DF-D202-41F7-BB52-A1796F1926CA}"/>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6" name="Text Placeholder 5">
            <a:extLst>
              <a:ext uri="{FF2B5EF4-FFF2-40B4-BE49-F238E27FC236}">
                <a16:creationId xmlns:a16="http://schemas.microsoft.com/office/drawing/2014/main" id="{8CB7A098-9E0B-4129-8389-5E9214E054AE}"/>
              </a:ext>
            </a:extLst>
          </p:cNvPr>
          <p:cNvSpPr>
            <a:spLocks noGrp="1"/>
          </p:cNvSpPr>
          <p:nvPr>
            <p:ph type="body" sz="quarter" idx="21"/>
          </p:nvPr>
        </p:nvSpPr>
        <p:spPr bwMode="gray">
          <a:xfrm>
            <a:off x="571397" y="2121891"/>
            <a:ext cx="4611174"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8" name="Text Placeholder 5">
            <a:extLst>
              <a:ext uri="{FF2B5EF4-FFF2-40B4-BE49-F238E27FC236}">
                <a16:creationId xmlns:a16="http://schemas.microsoft.com/office/drawing/2014/main" id="{B7F2A13C-C461-4D47-A766-CD38F7B072FB}"/>
              </a:ext>
            </a:extLst>
          </p:cNvPr>
          <p:cNvSpPr>
            <a:spLocks noGrp="1"/>
          </p:cNvSpPr>
          <p:nvPr>
            <p:ph type="body" sz="quarter" idx="22"/>
          </p:nvPr>
        </p:nvSpPr>
        <p:spPr bwMode="gray">
          <a:xfrm>
            <a:off x="571397" y="2336122"/>
            <a:ext cx="4611174" cy="680424"/>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Tree>
    <p:extLst>
      <p:ext uri="{BB962C8B-B14F-4D97-AF65-F5344CB8AC3E}">
        <p14:creationId xmlns:p14="http://schemas.microsoft.com/office/powerpoint/2010/main" val="39061335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Visual 2 Magenta+red_Logo Magenta">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9928295C-4404-4D26-883B-586C39AFE01A}"/>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3" name="Textplatzhalter 11">
            <a:extLst>
              <a:ext uri="{FF2B5EF4-FFF2-40B4-BE49-F238E27FC236}">
                <a16:creationId xmlns:a16="http://schemas.microsoft.com/office/drawing/2014/main" id="{12277225-8B8C-4969-8FFE-C6EA37BC76FB}"/>
              </a:ext>
            </a:extLst>
          </p:cNvPr>
          <p:cNvSpPr>
            <a:spLocks noGrp="1"/>
          </p:cNvSpPr>
          <p:nvPr>
            <p:ph type="body" sz="quarter" idx="19" hasCustomPrompt="1"/>
          </p:nvPr>
        </p:nvSpPr>
        <p:spPr bwMode="gray">
          <a:xfrm>
            <a:off x="228559" y="825543"/>
            <a:ext cx="6622152" cy="3492414"/>
          </a:xfrm>
          <a:prstGeom prst="rect">
            <a:avLst/>
          </a:prstGeom>
          <a:blipFill>
            <a:blip r:embed="rId2" cstate="email">
              <a:extLst>
                <a:ext uri="{28A0092B-C50C-407E-A947-70E740481C1C}">
                  <a14:useLocalDpi xmlns:a14="http://schemas.microsoft.com/office/drawing/2010/main"/>
                </a:ext>
              </a:extLst>
            </a:blip>
            <a:stretch>
              <a:fillRect b="632"/>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31EF68D3-86EE-4742-8A65-91BAED682587}"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2" name="Textplatzhalter 8">
            <a:extLst>
              <a:ext uri="{FF2B5EF4-FFF2-40B4-BE49-F238E27FC236}">
                <a16:creationId xmlns:a16="http://schemas.microsoft.com/office/drawing/2014/main" id="{FFD3906D-07A9-49DC-84CE-32B479DF47B4}"/>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6" name="Text Placeholder 5">
            <a:extLst>
              <a:ext uri="{FF2B5EF4-FFF2-40B4-BE49-F238E27FC236}">
                <a16:creationId xmlns:a16="http://schemas.microsoft.com/office/drawing/2014/main" id="{1E3DC9D1-76B5-4284-BE38-609BC1C20AE4}"/>
              </a:ext>
            </a:extLst>
          </p:cNvPr>
          <p:cNvSpPr>
            <a:spLocks noGrp="1"/>
          </p:cNvSpPr>
          <p:nvPr>
            <p:ph type="body" sz="quarter" idx="21"/>
          </p:nvPr>
        </p:nvSpPr>
        <p:spPr bwMode="gray">
          <a:xfrm>
            <a:off x="571397" y="2121891"/>
            <a:ext cx="4611174"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8" name="Text Placeholder 5">
            <a:extLst>
              <a:ext uri="{FF2B5EF4-FFF2-40B4-BE49-F238E27FC236}">
                <a16:creationId xmlns:a16="http://schemas.microsoft.com/office/drawing/2014/main" id="{FEDC3AD1-632B-4491-A1EA-90EF15D9D491}"/>
              </a:ext>
            </a:extLst>
          </p:cNvPr>
          <p:cNvSpPr>
            <a:spLocks noGrp="1"/>
          </p:cNvSpPr>
          <p:nvPr>
            <p:ph type="body" sz="quarter" idx="22"/>
          </p:nvPr>
        </p:nvSpPr>
        <p:spPr bwMode="gray">
          <a:xfrm>
            <a:off x="571397" y="2336122"/>
            <a:ext cx="4611174" cy="680424"/>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Tree>
    <p:extLst>
      <p:ext uri="{BB962C8B-B14F-4D97-AF65-F5344CB8AC3E}">
        <p14:creationId xmlns:p14="http://schemas.microsoft.com/office/powerpoint/2010/main" val="1662002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atement Visual 2 Magenta+violet_Logo white">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B26013F1-3EE4-45DE-8AA1-973A7BE9E903}"/>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5" name="Textplatzhalter 11">
            <a:extLst>
              <a:ext uri="{FF2B5EF4-FFF2-40B4-BE49-F238E27FC236}">
                <a16:creationId xmlns:a16="http://schemas.microsoft.com/office/drawing/2014/main" id="{7DD47776-6439-4057-BC30-DEC5BE7DF7BD}"/>
              </a:ext>
            </a:extLst>
          </p:cNvPr>
          <p:cNvSpPr>
            <a:spLocks noGrp="1"/>
          </p:cNvSpPr>
          <p:nvPr>
            <p:ph type="body" sz="quarter" idx="19" hasCustomPrompt="1"/>
          </p:nvPr>
        </p:nvSpPr>
        <p:spPr bwMode="gray">
          <a:xfrm>
            <a:off x="228559" y="825543"/>
            <a:ext cx="6622152" cy="3492414"/>
          </a:xfrm>
          <a:prstGeom prst="rect">
            <a:avLst/>
          </a:prstGeom>
          <a:blipFill>
            <a:blip r:embed="rId2" cstate="email">
              <a:extLst>
                <a:ext uri="{28A0092B-C50C-407E-A947-70E740481C1C}">
                  <a14:useLocalDpi xmlns:a14="http://schemas.microsoft.com/office/drawing/2010/main"/>
                </a:ext>
              </a:extLst>
            </a:blip>
            <a:stretch>
              <a:fillRect b="632"/>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9285AC1C-DC6C-4D2B-9C60-59E23A0703FA}"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2" name="Textplatzhalter 8">
            <a:extLst>
              <a:ext uri="{FF2B5EF4-FFF2-40B4-BE49-F238E27FC236}">
                <a16:creationId xmlns:a16="http://schemas.microsoft.com/office/drawing/2014/main" id="{6CC5F3DF-D202-41F7-BB52-A1796F1926CA}"/>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6" name="Text Placeholder 5">
            <a:extLst>
              <a:ext uri="{FF2B5EF4-FFF2-40B4-BE49-F238E27FC236}">
                <a16:creationId xmlns:a16="http://schemas.microsoft.com/office/drawing/2014/main" id="{85912854-7708-47AB-8B9A-07835225AEB9}"/>
              </a:ext>
            </a:extLst>
          </p:cNvPr>
          <p:cNvSpPr>
            <a:spLocks noGrp="1"/>
          </p:cNvSpPr>
          <p:nvPr>
            <p:ph type="body" sz="quarter" idx="21"/>
          </p:nvPr>
        </p:nvSpPr>
        <p:spPr bwMode="gray">
          <a:xfrm>
            <a:off x="571397" y="2121891"/>
            <a:ext cx="4611174"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8" name="Text Placeholder 5">
            <a:extLst>
              <a:ext uri="{FF2B5EF4-FFF2-40B4-BE49-F238E27FC236}">
                <a16:creationId xmlns:a16="http://schemas.microsoft.com/office/drawing/2014/main" id="{639966E7-3E9B-4209-807C-B5D51603CC04}"/>
              </a:ext>
            </a:extLst>
          </p:cNvPr>
          <p:cNvSpPr>
            <a:spLocks noGrp="1"/>
          </p:cNvSpPr>
          <p:nvPr>
            <p:ph type="body" sz="quarter" idx="22"/>
          </p:nvPr>
        </p:nvSpPr>
        <p:spPr bwMode="gray">
          <a:xfrm>
            <a:off x="571397" y="2336122"/>
            <a:ext cx="4611174" cy="680424"/>
          </a:xfrm>
        </p:spPr>
        <p:txBody>
          <a:bodyPr vert="horz" lIns="0" tIns="0" rIns="0" bIns="0" rtlCol="0" anchor="t">
            <a:noAutofit/>
          </a:bodyPr>
          <a:lstStyle>
            <a:lvl1pPr>
              <a:defRPr lang="en-US" sz="2540" b="0" dirty="0" smtClean="0">
                <a:solidFill>
                  <a:schemeClr val="bg1"/>
                </a:solidFill>
                <a:latin typeface="+mj-lt"/>
                <a:ea typeface="TeleGrotesk Next" pitchFamily="2" charset="0"/>
                <a:cs typeface="TeleGrotesk Next" pitchFamily="2" charset="0"/>
              </a:defRPr>
            </a:lvl1pPr>
            <a:lvl2pPr>
              <a:defRPr lang="en-US" dirty="0"/>
            </a:lvl2pPr>
          </a:lstStyle>
          <a:p>
            <a:pPr lvl="0">
              <a:lnSpc>
                <a:spcPct val="90000"/>
              </a:lnSpc>
            </a:pPr>
            <a:r>
              <a:rPr lang="en-US" dirty="0"/>
              <a:t>Edit Master text styles</a:t>
            </a:r>
          </a:p>
          <a:p>
            <a:pPr lvl="1"/>
            <a:endParaRPr lang="en-US" dirty="0"/>
          </a:p>
        </p:txBody>
      </p:sp>
    </p:spTree>
    <p:extLst>
      <p:ext uri="{BB962C8B-B14F-4D97-AF65-F5344CB8AC3E}">
        <p14:creationId xmlns:p14="http://schemas.microsoft.com/office/powerpoint/2010/main" val="395704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tatement Visual 2 Magenta+violet_Logo Magenta">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CFCA60A1-D6A7-46C4-8072-A04568776D14}"/>
              </a:ext>
            </a:extLst>
          </p:cNvPr>
          <p:cNvSpPr>
            <a:spLocks noGrp="1"/>
          </p:cNvSpPr>
          <p:nvPr>
            <p:ph type="pic" sz="quarter" idx="20"/>
          </p:nvPr>
        </p:nvSpPr>
        <p:spPr bwMode="gray">
          <a:xfrm>
            <a:off x="0" y="0"/>
            <a:ext cx="9144000" cy="5143500"/>
          </a:xfrm>
        </p:spPr>
        <p:txBody>
          <a:bodyPr>
            <a:noAutofit/>
          </a:bodyPr>
          <a:lstStyle/>
          <a:p>
            <a:endParaRPr lang="en-US"/>
          </a:p>
        </p:txBody>
      </p:sp>
      <p:sp>
        <p:nvSpPr>
          <p:cNvPr id="13" name="Textplatzhalter 11">
            <a:extLst>
              <a:ext uri="{FF2B5EF4-FFF2-40B4-BE49-F238E27FC236}">
                <a16:creationId xmlns:a16="http://schemas.microsoft.com/office/drawing/2014/main" id="{6616F61B-6B1A-41DC-84E3-6734FF4828B5}"/>
              </a:ext>
            </a:extLst>
          </p:cNvPr>
          <p:cNvSpPr>
            <a:spLocks noGrp="1"/>
          </p:cNvSpPr>
          <p:nvPr>
            <p:ph type="body" sz="quarter" idx="19" hasCustomPrompt="1"/>
          </p:nvPr>
        </p:nvSpPr>
        <p:spPr bwMode="gray">
          <a:xfrm>
            <a:off x="228559" y="825543"/>
            <a:ext cx="6622152" cy="3492414"/>
          </a:xfrm>
          <a:prstGeom prst="rect">
            <a:avLst/>
          </a:prstGeom>
          <a:blipFill>
            <a:blip r:embed="rId2" cstate="email">
              <a:extLst>
                <a:ext uri="{28A0092B-C50C-407E-A947-70E740481C1C}">
                  <a14:useLocalDpi xmlns:a14="http://schemas.microsoft.com/office/drawing/2010/main"/>
                </a:ext>
              </a:extLst>
            </a:blip>
            <a:stretch>
              <a:fillRect b="632"/>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9F661C1E-DF1F-4CE6-83B0-4E0786D874F8}"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2" name="Textplatzhalter 8">
            <a:extLst>
              <a:ext uri="{FF2B5EF4-FFF2-40B4-BE49-F238E27FC236}">
                <a16:creationId xmlns:a16="http://schemas.microsoft.com/office/drawing/2014/main" id="{FFD3906D-07A9-49DC-84CE-32B479DF47B4}"/>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6" name="Text Placeholder 5">
            <a:extLst>
              <a:ext uri="{FF2B5EF4-FFF2-40B4-BE49-F238E27FC236}">
                <a16:creationId xmlns:a16="http://schemas.microsoft.com/office/drawing/2014/main" id="{D72F0928-70C5-4432-A2AD-CBEEFE2E6167}"/>
              </a:ext>
            </a:extLst>
          </p:cNvPr>
          <p:cNvSpPr>
            <a:spLocks noGrp="1"/>
          </p:cNvSpPr>
          <p:nvPr>
            <p:ph type="body" sz="quarter" idx="21"/>
          </p:nvPr>
        </p:nvSpPr>
        <p:spPr bwMode="gray">
          <a:xfrm>
            <a:off x="571397" y="2121891"/>
            <a:ext cx="4612422"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8" name="Text Placeholder 5">
            <a:extLst>
              <a:ext uri="{FF2B5EF4-FFF2-40B4-BE49-F238E27FC236}">
                <a16:creationId xmlns:a16="http://schemas.microsoft.com/office/drawing/2014/main" id="{A739C2B4-4C79-4BAC-AAE4-959A25CED681}"/>
              </a:ext>
            </a:extLst>
          </p:cNvPr>
          <p:cNvSpPr>
            <a:spLocks noGrp="1"/>
          </p:cNvSpPr>
          <p:nvPr>
            <p:ph type="body" sz="quarter" idx="22"/>
          </p:nvPr>
        </p:nvSpPr>
        <p:spPr bwMode="gray">
          <a:xfrm>
            <a:off x="571397" y="2336122"/>
            <a:ext cx="4612422" cy="680424"/>
          </a:xfrm>
        </p:spPr>
        <p:txBody>
          <a:bodyPr vert="horz" lIns="0" tIns="0" rIns="0" bIns="0" rtlCol="0" anchor="t">
            <a:noAutofit/>
          </a:bodyPr>
          <a:lstStyle>
            <a:lvl1pPr>
              <a:defRPr lang="en-US" sz="2381" b="0" dirty="0" smtClean="0">
                <a:solidFill>
                  <a:schemeClr val="bg1"/>
                </a:solidFill>
                <a:latin typeface="+mj-lt"/>
                <a:ea typeface="TeleGrotesk Next" pitchFamily="2" charset="0"/>
                <a:cs typeface="TeleGrotesk Next" pitchFamily="2" charset="0"/>
              </a:defRPr>
            </a:lvl1pPr>
            <a:lvl2pPr>
              <a:defRPr lang="en-US" sz="2381" dirty="0"/>
            </a:lvl2pPr>
          </a:lstStyle>
          <a:p>
            <a:pPr lvl="0">
              <a:lnSpc>
                <a:spcPct val="90000"/>
              </a:lnSpc>
            </a:pPr>
            <a:r>
              <a:rPr lang="en-US" dirty="0"/>
              <a:t>Edit Master text styles</a:t>
            </a:r>
          </a:p>
          <a:p>
            <a:pPr lvl="1"/>
            <a:endParaRPr lang="en-US" dirty="0"/>
          </a:p>
        </p:txBody>
      </p:sp>
    </p:spTree>
    <p:extLst>
      <p:ext uri="{BB962C8B-B14F-4D97-AF65-F5344CB8AC3E}">
        <p14:creationId xmlns:p14="http://schemas.microsoft.com/office/powerpoint/2010/main" val="36793172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tatement Visual 2 large_Logo white">
    <p:spTree>
      <p:nvGrpSpPr>
        <p:cNvPr id="1" name=""/>
        <p:cNvGrpSpPr/>
        <p:nvPr/>
      </p:nvGrpSpPr>
      <p:grpSpPr>
        <a:xfrm>
          <a:off x="0" y="0"/>
          <a:ext cx="0" cy="0"/>
          <a:chOff x="0" y="0"/>
          <a:chExt cx="0" cy="0"/>
        </a:xfrm>
      </p:grpSpPr>
      <p:sp>
        <p:nvSpPr>
          <p:cNvPr id="18" name="Picture Placeholder 2">
            <a:extLst>
              <a:ext uri="{FF2B5EF4-FFF2-40B4-BE49-F238E27FC236}">
                <a16:creationId xmlns:a16="http://schemas.microsoft.com/office/drawing/2014/main" id="{09DD523F-E874-4531-B1D1-743104404D3C}"/>
              </a:ext>
            </a:extLst>
          </p:cNvPr>
          <p:cNvSpPr>
            <a:spLocks noGrp="1"/>
          </p:cNvSpPr>
          <p:nvPr>
            <p:ph type="pic" sz="quarter" idx="19"/>
          </p:nvPr>
        </p:nvSpPr>
        <p:spPr bwMode="gray">
          <a:xfrm>
            <a:off x="0" y="0"/>
            <a:ext cx="9144000" cy="5143500"/>
          </a:xfrm>
        </p:spPr>
        <p:txBody>
          <a:bodyPr>
            <a:noAutofit/>
          </a:bodyPr>
          <a:lstStyle/>
          <a:p>
            <a:endParaRPr lang="en-US"/>
          </a:p>
        </p:txBody>
      </p:sp>
      <p:sp>
        <p:nvSpPr>
          <p:cNvPr id="16" name="Textplatzhalter 11">
            <a:extLst>
              <a:ext uri="{FF2B5EF4-FFF2-40B4-BE49-F238E27FC236}">
                <a16:creationId xmlns:a16="http://schemas.microsoft.com/office/drawing/2014/main" id="{7102AB00-77BA-4A19-8749-130980DB332B}"/>
              </a:ext>
            </a:extLst>
          </p:cNvPr>
          <p:cNvSpPr>
            <a:spLocks noGrp="1"/>
          </p:cNvSpPr>
          <p:nvPr>
            <p:ph type="body" sz="quarter" idx="21" hasCustomPrompt="1"/>
          </p:nvPr>
        </p:nvSpPr>
        <p:spPr bwMode="gray">
          <a:xfrm>
            <a:off x="228559" y="0"/>
            <a:ext cx="8915441" cy="5143500"/>
          </a:xfrm>
          <a:prstGeom prst="rect">
            <a:avLst/>
          </a:prstGeom>
          <a:blipFill>
            <a:blip r:embed="rId2" cstate="email">
              <a:extLst>
                <a:ext uri="{28A0092B-C50C-407E-A947-70E740481C1C}">
                  <a14:useLocalDpi xmlns:a14="http://schemas.microsoft.com/office/drawing/2010/main"/>
                </a:ext>
              </a:extLst>
            </a:blip>
            <a:stretch>
              <a:fillRect l="-16197" t="-14895" r="-11507" b="-11906"/>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bg1"/>
                </a:solidFill>
              </a:defRPr>
            </a:lvl1pPr>
          </a:lstStyle>
          <a:p>
            <a:fld id="{A115C2D3-691B-4AE0-AAFE-AC9E7068359F}"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bg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bg1"/>
                </a:solidFill>
              </a:defRPr>
            </a:lvl1pPr>
          </a:lstStyle>
          <a:p>
            <a:fld id="{ED44C2C6-9CD0-43A4-AEF8-0F30BF8483B1}" type="slidenum">
              <a:rPr lang="de-DE" smtClean="0"/>
              <a:pPr/>
              <a:t>‹#›</a:t>
            </a:fld>
            <a:endParaRPr lang="de-DE"/>
          </a:p>
        </p:txBody>
      </p:sp>
      <p:sp>
        <p:nvSpPr>
          <p:cNvPr id="12" name="Textplatzhalter 8">
            <a:extLst>
              <a:ext uri="{FF2B5EF4-FFF2-40B4-BE49-F238E27FC236}">
                <a16:creationId xmlns:a16="http://schemas.microsoft.com/office/drawing/2014/main" id="{1AB7D86A-31DE-4767-867A-5AB87E468BF3}"/>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20" name="Text Placeholder 5">
            <a:extLst>
              <a:ext uri="{FF2B5EF4-FFF2-40B4-BE49-F238E27FC236}">
                <a16:creationId xmlns:a16="http://schemas.microsoft.com/office/drawing/2014/main" id="{9FD8CC58-E89D-46B3-B1CF-0694DD17284D}"/>
              </a:ext>
            </a:extLst>
          </p:cNvPr>
          <p:cNvSpPr>
            <a:spLocks noGrp="1"/>
          </p:cNvSpPr>
          <p:nvPr>
            <p:ph type="body" sz="quarter" idx="22"/>
          </p:nvPr>
        </p:nvSpPr>
        <p:spPr bwMode="gray">
          <a:xfrm>
            <a:off x="571397" y="1269813"/>
            <a:ext cx="4612422"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21" name="Text Placeholder 5">
            <a:extLst>
              <a:ext uri="{FF2B5EF4-FFF2-40B4-BE49-F238E27FC236}">
                <a16:creationId xmlns:a16="http://schemas.microsoft.com/office/drawing/2014/main" id="{BDE25A4C-3CA3-49E3-B3C0-2318778FE420}"/>
              </a:ext>
            </a:extLst>
          </p:cNvPr>
          <p:cNvSpPr>
            <a:spLocks noGrp="1"/>
          </p:cNvSpPr>
          <p:nvPr>
            <p:ph type="body" sz="quarter" idx="23"/>
          </p:nvPr>
        </p:nvSpPr>
        <p:spPr bwMode="gray">
          <a:xfrm>
            <a:off x="571397" y="1484043"/>
            <a:ext cx="4612422" cy="680424"/>
          </a:xfrm>
        </p:spPr>
        <p:txBody>
          <a:bodyPr vert="horz" lIns="0" tIns="0" rIns="0" bIns="0" rtlCol="0" anchor="t">
            <a:noAutofit/>
          </a:bodyPr>
          <a:lstStyle>
            <a:lvl1pPr>
              <a:lnSpc>
                <a:spcPct val="90000"/>
              </a:lnSpc>
              <a:defRPr lang="en-US" sz="2381" b="0" dirty="0" smtClean="0">
                <a:solidFill>
                  <a:schemeClr val="bg1"/>
                </a:solidFill>
                <a:latin typeface="+mj-lt"/>
                <a:ea typeface="TeleGrotesk Next" pitchFamily="2" charset="0"/>
                <a:cs typeface="TeleGrotesk Next" pitchFamily="2" charset="0"/>
              </a:defRPr>
            </a:lvl1pPr>
            <a:lvl2pPr>
              <a:lnSpc>
                <a:spcPct val="90000"/>
              </a:lnSpc>
              <a:defRPr lang="en-US" sz="2381" dirty="0"/>
            </a:lvl2pPr>
          </a:lstStyle>
          <a:p>
            <a:pPr lvl="0">
              <a:lnSpc>
                <a:spcPct val="90000"/>
              </a:lnSpc>
            </a:pPr>
            <a:r>
              <a:rPr lang="en-US" dirty="0"/>
              <a:t>Edit Master text styles</a:t>
            </a:r>
          </a:p>
          <a:p>
            <a:pPr lvl="1"/>
            <a:endParaRPr lang="en-US" dirty="0"/>
          </a:p>
        </p:txBody>
      </p:sp>
      <p:sp>
        <p:nvSpPr>
          <p:cNvPr id="22" name="Text Placeholder 5">
            <a:extLst>
              <a:ext uri="{FF2B5EF4-FFF2-40B4-BE49-F238E27FC236}">
                <a16:creationId xmlns:a16="http://schemas.microsoft.com/office/drawing/2014/main" id="{2F11AF1C-8759-4052-AA4A-D16FFC91B480}"/>
              </a:ext>
            </a:extLst>
          </p:cNvPr>
          <p:cNvSpPr>
            <a:spLocks noGrp="1"/>
          </p:cNvSpPr>
          <p:nvPr>
            <p:ph type="body" sz="quarter" idx="24"/>
          </p:nvPr>
        </p:nvSpPr>
        <p:spPr bwMode="gray">
          <a:xfrm>
            <a:off x="571397" y="2224659"/>
            <a:ext cx="4612422" cy="1649028"/>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17622263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tatement Visual 2 large_Logo Magenta">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A56AA524-5FFB-4293-BF46-4A33B5CB4F5C}"/>
              </a:ext>
            </a:extLst>
          </p:cNvPr>
          <p:cNvSpPr>
            <a:spLocks noGrp="1"/>
          </p:cNvSpPr>
          <p:nvPr>
            <p:ph type="pic" sz="quarter" idx="19"/>
          </p:nvPr>
        </p:nvSpPr>
        <p:spPr bwMode="gray">
          <a:xfrm>
            <a:off x="0" y="0"/>
            <a:ext cx="9144000" cy="5143500"/>
          </a:xfrm>
        </p:spPr>
        <p:txBody>
          <a:bodyPr>
            <a:noAutofit/>
          </a:bodyPr>
          <a:lstStyle/>
          <a:p>
            <a:endParaRPr lang="en-US"/>
          </a:p>
        </p:txBody>
      </p:sp>
      <p:sp>
        <p:nvSpPr>
          <p:cNvPr id="18" name="Textplatzhalter 11">
            <a:extLst>
              <a:ext uri="{FF2B5EF4-FFF2-40B4-BE49-F238E27FC236}">
                <a16:creationId xmlns:a16="http://schemas.microsoft.com/office/drawing/2014/main" id="{5E712B93-23A7-4980-904E-828789549A70}"/>
              </a:ext>
            </a:extLst>
          </p:cNvPr>
          <p:cNvSpPr>
            <a:spLocks noGrp="1"/>
          </p:cNvSpPr>
          <p:nvPr>
            <p:ph type="body" sz="quarter" idx="21" hasCustomPrompt="1"/>
          </p:nvPr>
        </p:nvSpPr>
        <p:spPr bwMode="gray">
          <a:xfrm>
            <a:off x="228559" y="0"/>
            <a:ext cx="8915441" cy="5143500"/>
          </a:xfrm>
          <a:prstGeom prst="rect">
            <a:avLst/>
          </a:prstGeom>
          <a:blipFill>
            <a:blip r:embed="rId2" cstate="email">
              <a:extLst>
                <a:ext uri="{28A0092B-C50C-407E-A947-70E740481C1C}">
                  <a14:useLocalDpi xmlns:a14="http://schemas.microsoft.com/office/drawing/2010/main"/>
                </a:ext>
              </a:extLst>
            </a:blip>
            <a:stretch>
              <a:fillRect l="-16197" t="-14895" r="-11507" b="-11906"/>
            </a:stretch>
          </a:blipFill>
        </p:spPr>
        <p:txBody>
          <a:bodyPr anchor="ctr">
            <a:noAutofit/>
          </a:bodyPr>
          <a:lstStyle>
            <a:lvl1pPr>
              <a:defRPr sz="100" b="0">
                <a:solidFill>
                  <a:schemeClr val="bg2"/>
                </a:solidFill>
              </a:defRPr>
            </a:lvl1pPr>
          </a:lstStyle>
          <a:p>
            <a:pPr lvl="0"/>
            <a:r>
              <a:rPr lang="de-DE" dirty="0"/>
              <a:t>.</a:t>
            </a:r>
          </a:p>
        </p:txBody>
      </p:sp>
      <p:sp>
        <p:nvSpPr>
          <p:cNvPr id="9" name="Datumsplatzhalter 8">
            <a:extLst>
              <a:ext uri="{FF2B5EF4-FFF2-40B4-BE49-F238E27FC236}">
                <a16:creationId xmlns:a16="http://schemas.microsoft.com/office/drawing/2014/main" id="{F8BD7985-7253-452D-99F2-666240924106}"/>
              </a:ext>
            </a:extLst>
          </p:cNvPr>
          <p:cNvSpPr>
            <a:spLocks noGrp="1"/>
          </p:cNvSpPr>
          <p:nvPr>
            <p:ph type="dt" sz="half" idx="10"/>
          </p:nvPr>
        </p:nvSpPr>
        <p:spPr bwMode="gray">
          <a:xfrm>
            <a:off x="7751860" y="4829045"/>
            <a:ext cx="792956" cy="81000"/>
          </a:xfrm>
          <a:prstGeom prst="rect">
            <a:avLst/>
          </a:prstGeom>
        </p:spPr>
        <p:txBody>
          <a:bodyPr>
            <a:noAutofit/>
          </a:bodyPr>
          <a:lstStyle>
            <a:lvl1pPr>
              <a:defRPr>
                <a:solidFill>
                  <a:schemeClr val="tx1"/>
                </a:solidFill>
              </a:defRPr>
            </a:lvl1pPr>
          </a:lstStyle>
          <a:p>
            <a:fld id="{6745E942-92A5-4E79-9B8E-1F968C22CD14}" type="datetime1">
              <a:rPr lang="en-US" smtClean="0"/>
              <a:t>5/27/22</a:t>
            </a:fld>
            <a:endParaRPr lang="de-DE"/>
          </a:p>
        </p:txBody>
      </p:sp>
      <p:sp>
        <p:nvSpPr>
          <p:cNvPr id="10" name="Fußzeilenplatzhalter 9">
            <a:extLst>
              <a:ext uri="{FF2B5EF4-FFF2-40B4-BE49-F238E27FC236}">
                <a16:creationId xmlns:a16="http://schemas.microsoft.com/office/drawing/2014/main" id="{5B80BC10-AB10-44EB-B58F-34524A2DA10D}"/>
              </a:ext>
            </a:extLst>
          </p:cNvPr>
          <p:cNvSpPr>
            <a:spLocks noGrp="1"/>
          </p:cNvSpPr>
          <p:nvPr>
            <p:ph type="ftr" sz="quarter" idx="11"/>
          </p:nvPr>
        </p:nvSpPr>
        <p:spPr bwMode="gray">
          <a:xfrm>
            <a:off x="4656410" y="4829045"/>
            <a:ext cx="3011258" cy="81000"/>
          </a:xfrm>
          <a:prstGeom prst="rect">
            <a:avLst/>
          </a:prstGeom>
        </p:spPr>
        <p:txBody>
          <a:bodyPr>
            <a:noAutofit/>
          </a:bodyPr>
          <a:lstStyle>
            <a:lvl1pPr>
              <a:defRPr>
                <a:solidFill>
                  <a:schemeClr val="tx1"/>
                </a:solidFill>
              </a:defRPr>
            </a:lvl1pPr>
          </a:lstStyle>
          <a:p>
            <a:r>
              <a:rPr lang="de-DE"/>
              <a:t>- confidential -</a:t>
            </a:r>
          </a:p>
        </p:txBody>
      </p:sp>
      <p:sp>
        <p:nvSpPr>
          <p:cNvPr id="11" name="Foliennummernplatzhalter 10">
            <a:extLst>
              <a:ext uri="{FF2B5EF4-FFF2-40B4-BE49-F238E27FC236}">
                <a16:creationId xmlns:a16="http://schemas.microsoft.com/office/drawing/2014/main" id="{C311319F-786E-4F65-AA07-5EFAD0A6341E}"/>
              </a:ext>
            </a:extLst>
          </p:cNvPr>
          <p:cNvSpPr>
            <a:spLocks noGrp="1"/>
          </p:cNvSpPr>
          <p:nvPr>
            <p:ph type="sldNum" sz="quarter" idx="12"/>
          </p:nvPr>
        </p:nvSpPr>
        <p:spPr bwMode="gray">
          <a:xfrm>
            <a:off x="8629008" y="4829045"/>
            <a:ext cx="285699" cy="81000"/>
          </a:xfrm>
          <a:prstGeom prst="rect">
            <a:avLst/>
          </a:prstGeom>
        </p:spPr>
        <p:txBody>
          <a:bodyPr>
            <a:noAutofit/>
          </a:bodyPr>
          <a:lstStyle>
            <a:lvl1pPr>
              <a:defRPr>
                <a:solidFill>
                  <a:schemeClr val="tx1"/>
                </a:solidFill>
              </a:defRPr>
            </a:lvl1pPr>
          </a:lstStyle>
          <a:p>
            <a:fld id="{ED44C2C6-9CD0-43A4-AEF8-0F30BF8483B1}" type="slidenum">
              <a:rPr lang="de-DE" smtClean="0"/>
              <a:pPr/>
              <a:t>‹#›</a:t>
            </a:fld>
            <a:endParaRPr lang="de-DE"/>
          </a:p>
        </p:txBody>
      </p:sp>
      <p:sp>
        <p:nvSpPr>
          <p:cNvPr id="13" name="Textplatzhalter 8">
            <a:extLst>
              <a:ext uri="{FF2B5EF4-FFF2-40B4-BE49-F238E27FC236}">
                <a16:creationId xmlns:a16="http://schemas.microsoft.com/office/drawing/2014/main" id="{66EBF54F-6561-46A1-A402-F30B6C1C3E53}"/>
              </a:ext>
            </a:extLst>
          </p:cNvPr>
          <p:cNvSpPr>
            <a:spLocks noGrp="1"/>
          </p:cNvSpPr>
          <p:nvPr>
            <p:ph type="body" sz="quarter" idx="17" hasCustomPrompt="1"/>
          </p:nvPr>
        </p:nvSpPr>
        <p:spPr bwMode="gray">
          <a:xfrm>
            <a:off x="228559" y="4686174"/>
            <a:ext cx="2526180" cy="2857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noAutofit/>
          </a:bodyPr>
          <a:lstStyle>
            <a:lvl1pPr>
              <a:defRPr sz="100">
                <a:solidFill>
                  <a:schemeClr val="bg2"/>
                </a:solidFill>
              </a:defRPr>
            </a:lvl1pPr>
          </a:lstStyle>
          <a:p>
            <a:pPr lvl="0"/>
            <a:r>
              <a:rPr lang="de-DE" dirty="0"/>
              <a:t>.</a:t>
            </a:r>
          </a:p>
        </p:txBody>
      </p:sp>
      <p:sp>
        <p:nvSpPr>
          <p:cNvPr id="14" name="Text Placeholder 5">
            <a:extLst>
              <a:ext uri="{FF2B5EF4-FFF2-40B4-BE49-F238E27FC236}">
                <a16:creationId xmlns:a16="http://schemas.microsoft.com/office/drawing/2014/main" id="{AA8E3F36-C6D8-4555-895D-D331EB9DAB39}"/>
              </a:ext>
            </a:extLst>
          </p:cNvPr>
          <p:cNvSpPr>
            <a:spLocks noGrp="1"/>
          </p:cNvSpPr>
          <p:nvPr>
            <p:ph type="body" sz="quarter" idx="22"/>
          </p:nvPr>
        </p:nvSpPr>
        <p:spPr bwMode="gray">
          <a:xfrm>
            <a:off x="571397" y="1269813"/>
            <a:ext cx="4612422" cy="189863"/>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
        <p:nvSpPr>
          <p:cNvPr id="16" name="Text Placeholder 5">
            <a:extLst>
              <a:ext uri="{FF2B5EF4-FFF2-40B4-BE49-F238E27FC236}">
                <a16:creationId xmlns:a16="http://schemas.microsoft.com/office/drawing/2014/main" id="{7175AA68-770F-4D46-BC15-B09DEB713A84}"/>
              </a:ext>
            </a:extLst>
          </p:cNvPr>
          <p:cNvSpPr>
            <a:spLocks noGrp="1"/>
          </p:cNvSpPr>
          <p:nvPr>
            <p:ph type="body" sz="quarter" idx="23"/>
          </p:nvPr>
        </p:nvSpPr>
        <p:spPr bwMode="gray">
          <a:xfrm>
            <a:off x="571397" y="1484043"/>
            <a:ext cx="4612422" cy="680424"/>
          </a:xfrm>
        </p:spPr>
        <p:txBody>
          <a:bodyPr vert="horz" lIns="0" tIns="0" rIns="0" bIns="0" rtlCol="0" anchor="t">
            <a:noAutofit/>
          </a:bodyPr>
          <a:lstStyle>
            <a:lvl1pPr>
              <a:lnSpc>
                <a:spcPct val="90000"/>
              </a:lnSpc>
              <a:defRPr lang="en-US" sz="2381" b="0" dirty="0" smtClean="0">
                <a:solidFill>
                  <a:schemeClr val="bg1"/>
                </a:solidFill>
                <a:latin typeface="+mj-lt"/>
                <a:ea typeface="TeleGrotesk Next" pitchFamily="2" charset="0"/>
                <a:cs typeface="TeleGrotesk Next" pitchFamily="2" charset="0"/>
              </a:defRPr>
            </a:lvl1pPr>
            <a:lvl2pPr>
              <a:lnSpc>
                <a:spcPct val="90000"/>
              </a:lnSpc>
              <a:defRPr lang="en-US" sz="2381" dirty="0"/>
            </a:lvl2pPr>
          </a:lstStyle>
          <a:p>
            <a:pPr lvl="0">
              <a:lnSpc>
                <a:spcPct val="90000"/>
              </a:lnSpc>
            </a:pPr>
            <a:r>
              <a:rPr lang="en-US" dirty="0"/>
              <a:t>Edit Master text styles</a:t>
            </a:r>
          </a:p>
          <a:p>
            <a:pPr lvl="1"/>
            <a:endParaRPr lang="en-US" dirty="0"/>
          </a:p>
        </p:txBody>
      </p:sp>
      <p:sp>
        <p:nvSpPr>
          <p:cNvPr id="20" name="Text Placeholder 5">
            <a:extLst>
              <a:ext uri="{FF2B5EF4-FFF2-40B4-BE49-F238E27FC236}">
                <a16:creationId xmlns:a16="http://schemas.microsoft.com/office/drawing/2014/main" id="{FD43C725-473B-4515-BEA9-CBB4DB987ED1}"/>
              </a:ext>
            </a:extLst>
          </p:cNvPr>
          <p:cNvSpPr>
            <a:spLocks noGrp="1"/>
          </p:cNvSpPr>
          <p:nvPr>
            <p:ph type="body" sz="quarter" idx="24"/>
          </p:nvPr>
        </p:nvSpPr>
        <p:spPr bwMode="gray">
          <a:xfrm>
            <a:off x="571397" y="2224659"/>
            <a:ext cx="4612422" cy="1649028"/>
          </a:xfrm>
        </p:spPr>
        <p:txBody>
          <a:bodyPr vert="horz" lIns="0" tIns="0" rIns="0" bIns="0" rtlCol="0" anchor="t">
            <a:noAutofit/>
          </a:bodyPr>
          <a:lstStyle>
            <a:lvl1pPr>
              <a:defRPr lang="en-US" sz="1270" b="0" dirty="0" smtClean="0">
                <a:solidFill>
                  <a:schemeClr val="bg1"/>
                </a:solidFill>
                <a:latin typeface="TeleGrotesk Next" pitchFamily="2" charset="0"/>
                <a:ea typeface="TeleGrotesk Next" pitchFamily="2" charset="0"/>
                <a:cs typeface="TeleGrotesk Next" pitchFamily="2" charset="0"/>
              </a:defRPr>
            </a:lvl1pPr>
            <a:lvl2pPr>
              <a:defRPr lang="en-US" dirty="0"/>
            </a:lvl2pPr>
          </a:lstStyle>
          <a:p>
            <a:pPr lvl="0"/>
            <a:r>
              <a:rPr lang="en-US" dirty="0"/>
              <a:t>Edit Master text styles</a:t>
            </a:r>
          </a:p>
          <a:p>
            <a:pPr lvl="1"/>
            <a:endParaRPr lang="en-US" dirty="0"/>
          </a:p>
        </p:txBody>
      </p:sp>
    </p:spTree>
    <p:extLst>
      <p:ext uri="{BB962C8B-B14F-4D97-AF65-F5344CB8AC3E}">
        <p14:creationId xmlns:p14="http://schemas.microsoft.com/office/powerpoint/2010/main" val="3017600974"/>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slide orange+yellow+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A99044-35FB-44E9-ADE0-95A5008418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229293" y="0"/>
            <a:ext cx="8914707" cy="5143500"/>
          </a:xfrm>
          <a:prstGeom prst="rect">
            <a:avLst/>
          </a:prstGeom>
        </p:spPr>
      </p:pic>
      <p:sp>
        <p:nvSpPr>
          <p:cNvPr id="3" name="Textplatzhalter 2">
            <a:extLst>
              <a:ext uri="{FF2B5EF4-FFF2-40B4-BE49-F238E27FC236}">
                <a16:creationId xmlns:a16="http://schemas.microsoft.com/office/drawing/2014/main" id="{E1F4A13E-A6E3-49EA-A5D1-293110C0B0C2}"/>
              </a:ext>
            </a:extLst>
          </p:cNvPr>
          <p:cNvSpPr>
            <a:spLocks noGrp="1"/>
          </p:cNvSpPr>
          <p:nvPr>
            <p:ph type="body" idx="1" hasCustomPrompt="1"/>
          </p:nvPr>
        </p:nvSpPr>
        <p:spPr bwMode="gray">
          <a:xfrm>
            <a:off x="571397" y="1426369"/>
            <a:ext cx="7428162" cy="1125140"/>
          </a:xfrm>
          <a:prstGeom prst="rect">
            <a:avLst/>
          </a:prstGeom>
        </p:spPr>
        <p:txBody>
          <a:bodyPr anchor="ctr">
            <a:noAutofit/>
          </a:bodyPr>
          <a:lstStyle>
            <a:lvl1pPr marL="0" indent="0">
              <a:lnSpc>
                <a:spcPct val="100000"/>
              </a:lnSpc>
              <a:buNone/>
              <a:defRPr sz="8730" b="0">
                <a:solidFill>
                  <a:schemeClr val="bg1"/>
                </a:solidFill>
                <a:latin typeface="TeleGrotesk Next" pitchFamily="2" charset="0"/>
                <a:ea typeface="TeleGrotesk Next" pitchFamily="2" charset="0"/>
                <a:cs typeface="TeleGrotesk Next" pitchFamily="2" charset="0"/>
              </a:defRPr>
            </a:lvl1pPr>
            <a:lvl2pPr marL="342842" indent="0">
              <a:buNone/>
              <a:defRPr sz="1500">
                <a:solidFill>
                  <a:schemeClr val="tx1">
                    <a:tint val="75000"/>
                  </a:schemeClr>
                </a:solidFill>
              </a:defRPr>
            </a:lvl2pPr>
            <a:lvl3pPr marL="685684" indent="0">
              <a:buNone/>
              <a:defRPr sz="1350">
                <a:solidFill>
                  <a:schemeClr val="tx1">
                    <a:tint val="75000"/>
                  </a:schemeClr>
                </a:solidFill>
              </a:defRPr>
            </a:lvl3pPr>
            <a:lvl4pPr marL="1028525" indent="0">
              <a:buNone/>
              <a:defRPr sz="1200">
                <a:solidFill>
                  <a:schemeClr val="tx1">
                    <a:tint val="75000"/>
                  </a:schemeClr>
                </a:solidFill>
              </a:defRPr>
            </a:lvl4pPr>
            <a:lvl5pPr marL="1371367" indent="0">
              <a:buNone/>
              <a:defRPr sz="1200">
                <a:solidFill>
                  <a:schemeClr val="tx1">
                    <a:tint val="75000"/>
                  </a:schemeClr>
                </a:solidFill>
              </a:defRPr>
            </a:lvl5pPr>
            <a:lvl6pPr marL="1714209" indent="0">
              <a:buNone/>
              <a:defRPr sz="1200">
                <a:solidFill>
                  <a:schemeClr val="tx1">
                    <a:tint val="75000"/>
                  </a:schemeClr>
                </a:solidFill>
              </a:defRPr>
            </a:lvl6pPr>
            <a:lvl7pPr marL="2057051" indent="0">
              <a:buNone/>
              <a:defRPr sz="1200">
                <a:solidFill>
                  <a:schemeClr val="tx1">
                    <a:tint val="75000"/>
                  </a:schemeClr>
                </a:solidFill>
              </a:defRPr>
            </a:lvl7pPr>
            <a:lvl8pPr marL="2399892" indent="0">
              <a:buNone/>
              <a:defRPr sz="1200">
                <a:solidFill>
                  <a:schemeClr val="tx1">
                    <a:tint val="75000"/>
                  </a:schemeClr>
                </a:solidFill>
              </a:defRPr>
            </a:lvl8pPr>
            <a:lvl9pPr marL="2742734" indent="0">
              <a:buNone/>
              <a:defRPr sz="1200">
                <a:solidFill>
                  <a:schemeClr val="tx1">
                    <a:tint val="75000"/>
                  </a:schemeClr>
                </a:solidFill>
              </a:defRPr>
            </a:lvl9pPr>
          </a:lstStyle>
          <a:p>
            <a:pPr lvl="0"/>
            <a:r>
              <a:rPr lang="de-DE" dirty="0"/>
              <a:t>01</a:t>
            </a:r>
          </a:p>
        </p:txBody>
      </p:sp>
      <p:sp>
        <p:nvSpPr>
          <p:cNvPr id="4" name="Title 3">
            <a:extLst>
              <a:ext uri="{FF2B5EF4-FFF2-40B4-BE49-F238E27FC236}">
                <a16:creationId xmlns:a16="http://schemas.microsoft.com/office/drawing/2014/main" id="{BC945E7F-A0C4-43E4-B2B6-33BD75899B7C}"/>
              </a:ext>
            </a:extLst>
          </p:cNvPr>
          <p:cNvSpPr>
            <a:spLocks noGrp="1"/>
          </p:cNvSpPr>
          <p:nvPr>
            <p:ph type="title"/>
          </p:nvPr>
        </p:nvSpPr>
        <p:spPr bwMode="gray">
          <a:xfrm>
            <a:off x="571397" y="2591991"/>
            <a:ext cx="7428162" cy="850107"/>
          </a:xfrm>
        </p:spPr>
        <p:txBody>
          <a:bodyPr vert="horz" lIns="0" tIns="0" rIns="0" bIns="0" rtlCol="0" anchor="t">
            <a:noAutofit/>
          </a:bodyPr>
          <a:lstStyle>
            <a:lvl1pPr>
              <a:defRPr lang="en-US">
                <a:solidFill>
                  <a:schemeClr val="bg1"/>
                </a:solidFill>
              </a:defRPr>
            </a:lvl1pPr>
          </a:lstStyle>
          <a:p>
            <a:pPr marL="0" lvl="0"/>
            <a:r>
              <a:rPr lang="en-US" dirty="0"/>
              <a:t>Click to edit Master title style</a:t>
            </a:r>
          </a:p>
        </p:txBody>
      </p:sp>
    </p:spTree>
    <p:extLst>
      <p:ext uri="{BB962C8B-B14F-4D97-AF65-F5344CB8AC3E}">
        <p14:creationId xmlns:p14="http://schemas.microsoft.com/office/powerpoint/2010/main" val="33199099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slide orange+yellow+whi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40865-D96D-424D-AC2B-0CCA5B758A4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229293" y="0"/>
            <a:ext cx="8914707" cy="5143500"/>
          </a:xfrm>
          <a:prstGeom prst="rect">
            <a:avLst/>
          </a:prstGeom>
        </p:spPr>
      </p:pic>
      <p:sp>
        <p:nvSpPr>
          <p:cNvPr id="3" name="Textplatzhalter 2">
            <a:extLst>
              <a:ext uri="{FF2B5EF4-FFF2-40B4-BE49-F238E27FC236}">
                <a16:creationId xmlns:a16="http://schemas.microsoft.com/office/drawing/2014/main" id="{E1F4A13E-A6E3-49EA-A5D1-293110C0B0C2}"/>
              </a:ext>
            </a:extLst>
          </p:cNvPr>
          <p:cNvSpPr>
            <a:spLocks noGrp="1"/>
          </p:cNvSpPr>
          <p:nvPr>
            <p:ph type="body" idx="1" hasCustomPrompt="1"/>
          </p:nvPr>
        </p:nvSpPr>
        <p:spPr bwMode="gray">
          <a:xfrm>
            <a:off x="571397" y="1426369"/>
            <a:ext cx="7428162" cy="1125140"/>
          </a:xfrm>
          <a:prstGeom prst="rect">
            <a:avLst/>
          </a:prstGeom>
        </p:spPr>
        <p:txBody>
          <a:bodyPr anchor="ctr">
            <a:noAutofit/>
          </a:bodyPr>
          <a:lstStyle>
            <a:lvl1pPr marL="0" indent="0">
              <a:lnSpc>
                <a:spcPct val="100000"/>
              </a:lnSpc>
              <a:buNone/>
              <a:defRPr sz="8730" b="0">
                <a:solidFill>
                  <a:schemeClr val="bg1"/>
                </a:solidFill>
                <a:latin typeface="TeleGrotesk Next" pitchFamily="2" charset="0"/>
                <a:ea typeface="TeleGrotesk Next" pitchFamily="2" charset="0"/>
                <a:cs typeface="TeleGrotesk Next" pitchFamily="2" charset="0"/>
              </a:defRPr>
            </a:lvl1pPr>
            <a:lvl2pPr marL="342842" indent="0">
              <a:buNone/>
              <a:defRPr sz="1500">
                <a:solidFill>
                  <a:schemeClr val="tx1">
                    <a:tint val="75000"/>
                  </a:schemeClr>
                </a:solidFill>
              </a:defRPr>
            </a:lvl2pPr>
            <a:lvl3pPr marL="685684" indent="0">
              <a:buNone/>
              <a:defRPr sz="1350">
                <a:solidFill>
                  <a:schemeClr val="tx1">
                    <a:tint val="75000"/>
                  </a:schemeClr>
                </a:solidFill>
              </a:defRPr>
            </a:lvl3pPr>
            <a:lvl4pPr marL="1028525" indent="0">
              <a:buNone/>
              <a:defRPr sz="1200">
                <a:solidFill>
                  <a:schemeClr val="tx1">
                    <a:tint val="75000"/>
                  </a:schemeClr>
                </a:solidFill>
              </a:defRPr>
            </a:lvl4pPr>
            <a:lvl5pPr marL="1371367" indent="0">
              <a:buNone/>
              <a:defRPr sz="1200">
                <a:solidFill>
                  <a:schemeClr val="tx1">
                    <a:tint val="75000"/>
                  </a:schemeClr>
                </a:solidFill>
              </a:defRPr>
            </a:lvl5pPr>
            <a:lvl6pPr marL="1714209" indent="0">
              <a:buNone/>
              <a:defRPr sz="1200">
                <a:solidFill>
                  <a:schemeClr val="tx1">
                    <a:tint val="75000"/>
                  </a:schemeClr>
                </a:solidFill>
              </a:defRPr>
            </a:lvl6pPr>
            <a:lvl7pPr marL="2057051" indent="0">
              <a:buNone/>
              <a:defRPr sz="1200">
                <a:solidFill>
                  <a:schemeClr val="tx1">
                    <a:tint val="75000"/>
                  </a:schemeClr>
                </a:solidFill>
              </a:defRPr>
            </a:lvl7pPr>
            <a:lvl8pPr marL="2399892" indent="0">
              <a:buNone/>
              <a:defRPr sz="1200">
                <a:solidFill>
                  <a:schemeClr val="tx1">
                    <a:tint val="75000"/>
                  </a:schemeClr>
                </a:solidFill>
              </a:defRPr>
            </a:lvl8pPr>
            <a:lvl9pPr marL="2742734" indent="0">
              <a:buNone/>
              <a:defRPr sz="1200">
                <a:solidFill>
                  <a:schemeClr val="tx1">
                    <a:tint val="75000"/>
                  </a:schemeClr>
                </a:solidFill>
              </a:defRPr>
            </a:lvl9pPr>
          </a:lstStyle>
          <a:p>
            <a:pPr lvl="0"/>
            <a:r>
              <a:rPr lang="de-DE" dirty="0"/>
              <a:t>01</a:t>
            </a:r>
          </a:p>
        </p:txBody>
      </p:sp>
      <p:sp>
        <p:nvSpPr>
          <p:cNvPr id="4" name="Title 3">
            <a:extLst>
              <a:ext uri="{FF2B5EF4-FFF2-40B4-BE49-F238E27FC236}">
                <a16:creationId xmlns:a16="http://schemas.microsoft.com/office/drawing/2014/main" id="{AD89410F-CAA7-468C-8D7B-4FDEFF0AC64A}"/>
              </a:ext>
            </a:extLst>
          </p:cNvPr>
          <p:cNvSpPr>
            <a:spLocks noGrp="1"/>
          </p:cNvSpPr>
          <p:nvPr>
            <p:ph type="title"/>
          </p:nvPr>
        </p:nvSpPr>
        <p:spPr bwMode="gray">
          <a:xfrm>
            <a:off x="571397" y="2591991"/>
            <a:ext cx="7428162" cy="850107"/>
          </a:xfrm>
        </p:spPr>
        <p:txBody>
          <a:bodyPr vert="horz" lIns="0" tIns="0" rIns="0" bIns="0" rtlCol="0" anchor="t">
            <a:noAutofit/>
          </a:bodyPr>
          <a:lstStyle>
            <a:lvl1pPr>
              <a:defRPr lang="en-US">
                <a:solidFill>
                  <a:schemeClr val="bg1"/>
                </a:solidFill>
              </a:defRPr>
            </a:lvl1pPr>
          </a:lstStyle>
          <a:p>
            <a:pPr marL="0" lvl="0"/>
            <a:r>
              <a:rPr lang="en-US" dirty="0"/>
              <a:t>Click to edit Master title style</a:t>
            </a:r>
          </a:p>
        </p:txBody>
      </p:sp>
    </p:spTree>
    <p:extLst>
      <p:ext uri="{BB962C8B-B14F-4D97-AF65-F5344CB8AC3E}">
        <p14:creationId xmlns:p14="http://schemas.microsoft.com/office/powerpoint/2010/main" val="42743517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slide Magenta+blue+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820DE1-E460-4943-A17B-189B0F92BE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229294" y="0"/>
            <a:ext cx="8914706" cy="5143500"/>
          </a:xfrm>
          <a:prstGeom prst="rect">
            <a:avLst/>
          </a:prstGeom>
        </p:spPr>
      </p:pic>
      <p:sp>
        <p:nvSpPr>
          <p:cNvPr id="3" name="Textplatzhalter 2">
            <a:extLst>
              <a:ext uri="{FF2B5EF4-FFF2-40B4-BE49-F238E27FC236}">
                <a16:creationId xmlns:a16="http://schemas.microsoft.com/office/drawing/2014/main" id="{E1F4A13E-A6E3-49EA-A5D1-293110C0B0C2}"/>
              </a:ext>
            </a:extLst>
          </p:cNvPr>
          <p:cNvSpPr>
            <a:spLocks noGrp="1"/>
          </p:cNvSpPr>
          <p:nvPr>
            <p:ph type="body" idx="1" hasCustomPrompt="1"/>
          </p:nvPr>
        </p:nvSpPr>
        <p:spPr bwMode="gray">
          <a:xfrm>
            <a:off x="571397" y="1426369"/>
            <a:ext cx="7428162" cy="1125140"/>
          </a:xfrm>
          <a:prstGeom prst="rect">
            <a:avLst/>
          </a:prstGeom>
        </p:spPr>
        <p:txBody>
          <a:bodyPr anchor="ctr">
            <a:noAutofit/>
          </a:bodyPr>
          <a:lstStyle>
            <a:lvl1pPr marL="0" indent="0">
              <a:lnSpc>
                <a:spcPct val="100000"/>
              </a:lnSpc>
              <a:buNone/>
              <a:defRPr sz="8730" b="0">
                <a:solidFill>
                  <a:schemeClr val="bg1"/>
                </a:solidFill>
                <a:latin typeface="TeleGrotesk Next" pitchFamily="2" charset="0"/>
                <a:ea typeface="TeleGrotesk Next" pitchFamily="2" charset="0"/>
                <a:cs typeface="TeleGrotesk Next" pitchFamily="2" charset="0"/>
              </a:defRPr>
            </a:lvl1pPr>
            <a:lvl2pPr marL="342842" indent="0">
              <a:buNone/>
              <a:defRPr sz="1500">
                <a:solidFill>
                  <a:schemeClr val="tx1">
                    <a:tint val="75000"/>
                  </a:schemeClr>
                </a:solidFill>
              </a:defRPr>
            </a:lvl2pPr>
            <a:lvl3pPr marL="685684" indent="0">
              <a:buNone/>
              <a:defRPr sz="1350">
                <a:solidFill>
                  <a:schemeClr val="tx1">
                    <a:tint val="75000"/>
                  </a:schemeClr>
                </a:solidFill>
              </a:defRPr>
            </a:lvl3pPr>
            <a:lvl4pPr marL="1028525" indent="0">
              <a:buNone/>
              <a:defRPr sz="1200">
                <a:solidFill>
                  <a:schemeClr val="tx1">
                    <a:tint val="75000"/>
                  </a:schemeClr>
                </a:solidFill>
              </a:defRPr>
            </a:lvl4pPr>
            <a:lvl5pPr marL="1371367" indent="0">
              <a:buNone/>
              <a:defRPr sz="1200">
                <a:solidFill>
                  <a:schemeClr val="tx1">
                    <a:tint val="75000"/>
                  </a:schemeClr>
                </a:solidFill>
              </a:defRPr>
            </a:lvl5pPr>
            <a:lvl6pPr marL="1714209" indent="0">
              <a:buNone/>
              <a:defRPr sz="1200">
                <a:solidFill>
                  <a:schemeClr val="tx1">
                    <a:tint val="75000"/>
                  </a:schemeClr>
                </a:solidFill>
              </a:defRPr>
            </a:lvl6pPr>
            <a:lvl7pPr marL="2057051" indent="0">
              <a:buNone/>
              <a:defRPr sz="1200">
                <a:solidFill>
                  <a:schemeClr val="tx1">
                    <a:tint val="75000"/>
                  </a:schemeClr>
                </a:solidFill>
              </a:defRPr>
            </a:lvl7pPr>
            <a:lvl8pPr marL="2399892" indent="0">
              <a:buNone/>
              <a:defRPr sz="1200">
                <a:solidFill>
                  <a:schemeClr val="tx1">
                    <a:tint val="75000"/>
                  </a:schemeClr>
                </a:solidFill>
              </a:defRPr>
            </a:lvl8pPr>
            <a:lvl9pPr marL="2742734" indent="0">
              <a:buNone/>
              <a:defRPr sz="1200">
                <a:solidFill>
                  <a:schemeClr val="tx1">
                    <a:tint val="75000"/>
                  </a:schemeClr>
                </a:solidFill>
              </a:defRPr>
            </a:lvl9pPr>
          </a:lstStyle>
          <a:p>
            <a:pPr lvl="0"/>
            <a:r>
              <a:rPr lang="de-DE" dirty="0"/>
              <a:t>01</a:t>
            </a:r>
          </a:p>
        </p:txBody>
      </p:sp>
      <p:sp>
        <p:nvSpPr>
          <p:cNvPr id="4" name="Title 3">
            <a:extLst>
              <a:ext uri="{FF2B5EF4-FFF2-40B4-BE49-F238E27FC236}">
                <a16:creationId xmlns:a16="http://schemas.microsoft.com/office/drawing/2014/main" id="{E74FBA0F-BFF4-4697-BB87-1E07BE20DECC}"/>
              </a:ext>
            </a:extLst>
          </p:cNvPr>
          <p:cNvSpPr>
            <a:spLocks noGrp="1"/>
          </p:cNvSpPr>
          <p:nvPr>
            <p:ph type="title"/>
          </p:nvPr>
        </p:nvSpPr>
        <p:spPr bwMode="gray">
          <a:xfrm>
            <a:off x="571397" y="2591991"/>
            <a:ext cx="7428162" cy="850107"/>
          </a:xfrm>
        </p:spPr>
        <p:txBody>
          <a:bodyPr vert="horz" lIns="0" tIns="0" rIns="0" bIns="0" rtlCol="0" anchor="t">
            <a:noAutofit/>
          </a:bodyPr>
          <a:lstStyle>
            <a:lvl1pPr>
              <a:defRPr lang="en-US">
                <a:solidFill>
                  <a:schemeClr val="bg1"/>
                </a:solidFill>
              </a:defRPr>
            </a:lvl1pPr>
          </a:lstStyle>
          <a:p>
            <a:pPr marL="0" lvl="0"/>
            <a:r>
              <a:rPr lang="en-US"/>
              <a:t>Click to edit Master title style</a:t>
            </a:r>
          </a:p>
        </p:txBody>
      </p:sp>
    </p:spTree>
    <p:extLst>
      <p:ext uri="{BB962C8B-B14F-4D97-AF65-F5344CB8AC3E}">
        <p14:creationId xmlns:p14="http://schemas.microsoft.com/office/powerpoint/2010/main" val="21337471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slide Magenta+blue+whi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16BC7C-4ED0-4D54-8834-E4F95EF1E7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229294" y="0"/>
            <a:ext cx="8914706" cy="5143500"/>
          </a:xfrm>
          <a:prstGeom prst="rect">
            <a:avLst/>
          </a:prstGeom>
        </p:spPr>
      </p:pic>
      <p:sp>
        <p:nvSpPr>
          <p:cNvPr id="3" name="Textplatzhalter 2">
            <a:extLst>
              <a:ext uri="{FF2B5EF4-FFF2-40B4-BE49-F238E27FC236}">
                <a16:creationId xmlns:a16="http://schemas.microsoft.com/office/drawing/2014/main" id="{E1F4A13E-A6E3-49EA-A5D1-293110C0B0C2}"/>
              </a:ext>
            </a:extLst>
          </p:cNvPr>
          <p:cNvSpPr>
            <a:spLocks noGrp="1"/>
          </p:cNvSpPr>
          <p:nvPr>
            <p:ph type="body" idx="1" hasCustomPrompt="1"/>
          </p:nvPr>
        </p:nvSpPr>
        <p:spPr bwMode="gray">
          <a:xfrm>
            <a:off x="571397" y="1426369"/>
            <a:ext cx="7428162" cy="1125140"/>
          </a:xfrm>
          <a:prstGeom prst="rect">
            <a:avLst/>
          </a:prstGeom>
        </p:spPr>
        <p:txBody>
          <a:bodyPr anchor="ctr">
            <a:noAutofit/>
          </a:bodyPr>
          <a:lstStyle>
            <a:lvl1pPr marL="0" indent="0">
              <a:lnSpc>
                <a:spcPct val="100000"/>
              </a:lnSpc>
              <a:buNone/>
              <a:defRPr sz="8730" b="0">
                <a:solidFill>
                  <a:schemeClr val="bg1"/>
                </a:solidFill>
                <a:latin typeface="TeleGrotesk Next" pitchFamily="2" charset="0"/>
                <a:ea typeface="TeleGrotesk Next" pitchFamily="2" charset="0"/>
                <a:cs typeface="TeleGrotesk Next" pitchFamily="2" charset="0"/>
              </a:defRPr>
            </a:lvl1pPr>
            <a:lvl2pPr marL="342842" indent="0">
              <a:buNone/>
              <a:defRPr sz="1500">
                <a:solidFill>
                  <a:schemeClr val="tx1">
                    <a:tint val="75000"/>
                  </a:schemeClr>
                </a:solidFill>
              </a:defRPr>
            </a:lvl2pPr>
            <a:lvl3pPr marL="685684" indent="0">
              <a:buNone/>
              <a:defRPr sz="1350">
                <a:solidFill>
                  <a:schemeClr val="tx1">
                    <a:tint val="75000"/>
                  </a:schemeClr>
                </a:solidFill>
              </a:defRPr>
            </a:lvl3pPr>
            <a:lvl4pPr marL="1028525" indent="0">
              <a:buNone/>
              <a:defRPr sz="1200">
                <a:solidFill>
                  <a:schemeClr val="tx1">
                    <a:tint val="75000"/>
                  </a:schemeClr>
                </a:solidFill>
              </a:defRPr>
            </a:lvl4pPr>
            <a:lvl5pPr marL="1371367" indent="0">
              <a:buNone/>
              <a:defRPr sz="1200">
                <a:solidFill>
                  <a:schemeClr val="tx1">
                    <a:tint val="75000"/>
                  </a:schemeClr>
                </a:solidFill>
              </a:defRPr>
            </a:lvl5pPr>
            <a:lvl6pPr marL="1714209" indent="0">
              <a:buNone/>
              <a:defRPr sz="1200">
                <a:solidFill>
                  <a:schemeClr val="tx1">
                    <a:tint val="75000"/>
                  </a:schemeClr>
                </a:solidFill>
              </a:defRPr>
            </a:lvl6pPr>
            <a:lvl7pPr marL="2057051" indent="0">
              <a:buNone/>
              <a:defRPr sz="1200">
                <a:solidFill>
                  <a:schemeClr val="tx1">
                    <a:tint val="75000"/>
                  </a:schemeClr>
                </a:solidFill>
              </a:defRPr>
            </a:lvl7pPr>
            <a:lvl8pPr marL="2399892" indent="0">
              <a:buNone/>
              <a:defRPr sz="1200">
                <a:solidFill>
                  <a:schemeClr val="tx1">
                    <a:tint val="75000"/>
                  </a:schemeClr>
                </a:solidFill>
              </a:defRPr>
            </a:lvl8pPr>
            <a:lvl9pPr marL="2742734" indent="0">
              <a:buNone/>
              <a:defRPr sz="1200">
                <a:solidFill>
                  <a:schemeClr val="tx1">
                    <a:tint val="75000"/>
                  </a:schemeClr>
                </a:solidFill>
              </a:defRPr>
            </a:lvl9pPr>
          </a:lstStyle>
          <a:p>
            <a:pPr lvl="0"/>
            <a:r>
              <a:rPr lang="de-DE" dirty="0"/>
              <a:t>01</a:t>
            </a:r>
          </a:p>
        </p:txBody>
      </p:sp>
      <p:sp>
        <p:nvSpPr>
          <p:cNvPr id="4" name="Title 3">
            <a:extLst>
              <a:ext uri="{FF2B5EF4-FFF2-40B4-BE49-F238E27FC236}">
                <a16:creationId xmlns:a16="http://schemas.microsoft.com/office/drawing/2014/main" id="{0C751F4C-ACBB-49CA-9917-45B3120D6944}"/>
              </a:ext>
            </a:extLst>
          </p:cNvPr>
          <p:cNvSpPr>
            <a:spLocks noGrp="1"/>
          </p:cNvSpPr>
          <p:nvPr>
            <p:ph type="title"/>
          </p:nvPr>
        </p:nvSpPr>
        <p:spPr bwMode="gray">
          <a:xfrm>
            <a:off x="571397" y="2591991"/>
            <a:ext cx="7428162" cy="850107"/>
          </a:xfrm>
        </p:spPr>
        <p:txBody>
          <a:bodyPr vert="horz" lIns="0" tIns="0" rIns="0" bIns="0" rtlCol="0" anchor="t">
            <a:noAutofit/>
          </a:bodyPr>
          <a:lstStyle>
            <a:lvl1pPr>
              <a:defRPr lang="en-US">
                <a:solidFill>
                  <a:schemeClr val="bg1"/>
                </a:solidFill>
              </a:defRPr>
            </a:lvl1pPr>
          </a:lstStyle>
          <a:p>
            <a:pPr marL="0" lvl="0"/>
            <a:r>
              <a:rPr lang="en-US"/>
              <a:t>Click to edit Master title style</a:t>
            </a:r>
          </a:p>
        </p:txBody>
      </p:sp>
    </p:spTree>
    <p:extLst>
      <p:ext uri="{BB962C8B-B14F-4D97-AF65-F5344CB8AC3E}">
        <p14:creationId xmlns:p14="http://schemas.microsoft.com/office/powerpoint/2010/main" val="3483116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andout two content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7A52A97-34F2-4E52-AD1A-3714571AE3B8}"/>
              </a:ext>
            </a:extLst>
          </p:cNvPr>
          <p:cNvSpPr>
            <a:spLocks noGrp="1"/>
          </p:cNvSpPr>
          <p:nvPr>
            <p:ph type="dt" sz="half" idx="10"/>
          </p:nvPr>
        </p:nvSpPr>
        <p:spPr bwMode="gray">
          <a:xfrm>
            <a:off x="7751860" y="4829045"/>
            <a:ext cx="792956" cy="81000"/>
          </a:xfrm>
          <a:prstGeom prst="rect">
            <a:avLst/>
          </a:prstGeom>
        </p:spPr>
        <p:txBody>
          <a:bodyPr>
            <a:noAutofit/>
          </a:bodyPr>
          <a:lstStyle/>
          <a:p>
            <a:fld id="{8A2E8D03-6C80-49E8-8223-01EC1264C7C0}" type="datetime1">
              <a:rPr lang="en-US" smtClean="0"/>
              <a:t>5/27/22</a:t>
            </a:fld>
            <a:endParaRPr lang="de-DE"/>
          </a:p>
        </p:txBody>
      </p:sp>
      <p:sp>
        <p:nvSpPr>
          <p:cNvPr id="4" name="Fußzeilenplatzhalter 3">
            <a:extLst>
              <a:ext uri="{FF2B5EF4-FFF2-40B4-BE49-F238E27FC236}">
                <a16:creationId xmlns:a16="http://schemas.microsoft.com/office/drawing/2014/main" id="{027923FB-DAA9-4647-8B5A-47D721B6D5E7}"/>
              </a:ext>
            </a:extLst>
          </p:cNvPr>
          <p:cNvSpPr>
            <a:spLocks noGrp="1"/>
          </p:cNvSpPr>
          <p:nvPr>
            <p:ph type="ftr" sz="quarter" idx="11"/>
          </p:nvPr>
        </p:nvSpPr>
        <p:spPr bwMode="gray">
          <a:xfrm>
            <a:off x="4656410" y="4829045"/>
            <a:ext cx="3011258" cy="81000"/>
          </a:xfrm>
          <a:prstGeom prst="rect">
            <a:avLst/>
          </a:prstGeom>
        </p:spPr>
        <p:txBody>
          <a:bodyPr>
            <a:noAutofit/>
          </a:bodyPr>
          <a:lstStyle/>
          <a:p>
            <a:r>
              <a:rPr lang="de-DE"/>
              <a:t>- confidential -</a:t>
            </a:r>
          </a:p>
        </p:txBody>
      </p:sp>
      <p:sp>
        <p:nvSpPr>
          <p:cNvPr id="5" name="Foliennummernplatzhalter 4">
            <a:extLst>
              <a:ext uri="{FF2B5EF4-FFF2-40B4-BE49-F238E27FC236}">
                <a16:creationId xmlns:a16="http://schemas.microsoft.com/office/drawing/2014/main" id="{F9BDCE3B-88E9-42A0-8347-83A260290732}"/>
              </a:ext>
            </a:extLst>
          </p:cNvPr>
          <p:cNvSpPr>
            <a:spLocks noGrp="1"/>
          </p:cNvSpPr>
          <p:nvPr>
            <p:ph type="sldNum" sz="quarter" idx="12"/>
          </p:nvPr>
        </p:nvSpPr>
        <p:spPr bwMode="gray">
          <a:xfrm>
            <a:off x="8629008" y="4829045"/>
            <a:ext cx="285699" cy="81000"/>
          </a:xfrm>
          <a:prstGeom prst="rect">
            <a:avLst/>
          </a:prstGeom>
        </p:spPr>
        <p:txBody>
          <a:bodyPr>
            <a:noAutofit/>
          </a:bodyPr>
          <a:lstStyle/>
          <a:p>
            <a:fld id="{ED44C2C6-9CD0-43A4-AEF8-0F30BF8483B1}" type="slidenum">
              <a:rPr lang="de-DE" smtClean="0"/>
              <a:pPr/>
              <a:t>‹#›</a:t>
            </a:fld>
            <a:endParaRPr lang="de-DE"/>
          </a:p>
        </p:txBody>
      </p:sp>
      <p:sp>
        <p:nvSpPr>
          <p:cNvPr id="6" name="Title 5">
            <a:extLst>
              <a:ext uri="{FF2B5EF4-FFF2-40B4-BE49-F238E27FC236}">
                <a16:creationId xmlns:a16="http://schemas.microsoft.com/office/drawing/2014/main" id="{B200DDA9-F1A1-4FC2-B4A0-56CB12E3FD3C}"/>
              </a:ext>
            </a:extLst>
          </p:cNvPr>
          <p:cNvSpPr>
            <a:spLocks noGrp="1"/>
          </p:cNvSpPr>
          <p:nvPr>
            <p:ph type="title"/>
          </p:nvPr>
        </p:nvSpPr>
        <p:spPr bwMode="gray"/>
        <p:txBody>
          <a:bodyPr>
            <a:noAutofit/>
          </a:bodyPr>
          <a:lstStyle/>
          <a:p>
            <a:r>
              <a:rPr lang="en-US" dirty="0"/>
              <a:t>Click to edit Master title style</a:t>
            </a:r>
          </a:p>
        </p:txBody>
      </p:sp>
      <p:sp>
        <p:nvSpPr>
          <p:cNvPr id="8" name="Content Placeholder 7">
            <a:extLst>
              <a:ext uri="{FF2B5EF4-FFF2-40B4-BE49-F238E27FC236}">
                <a16:creationId xmlns:a16="http://schemas.microsoft.com/office/drawing/2014/main" id="{0C47FF22-0745-41B2-A530-5A0451975F0E}"/>
              </a:ext>
            </a:extLst>
          </p:cNvPr>
          <p:cNvSpPr>
            <a:spLocks noGrp="1"/>
          </p:cNvSpPr>
          <p:nvPr>
            <p:ph sz="quarter" idx="15"/>
          </p:nvPr>
        </p:nvSpPr>
        <p:spPr bwMode="gray">
          <a:xfrm>
            <a:off x="229292" y="1171841"/>
            <a:ext cx="4258297" cy="3200512"/>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0" name="Content Placeholder 7">
            <a:extLst>
              <a:ext uri="{FF2B5EF4-FFF2-40B4-BE49-F238E27FC236}">
                <a16:creationId xmlns:a16="http://schemas.microsoft.com/office/drawing/2014/main" id="{25BC8EB3-0A11-4691-89D6-449E63999896}"/>
              </a:ext>
            </a:extLst>
          </p:cNvPr>
          <p:cNvSpPr>
            <a:spLocks noGrp="1"/>
          </p:cNvSpPr>
          <p:nvPr>
            <p:ph sz="quarter" idx="16"/>
          </p:nvPr>
        </p:nvSpPr>
        <p:spPr bwMode="gray">
          <a:xfrm>
            <a:off x="4656409" y="1171841"/>
            <a:ext cx="4258297" cy="3200512"/>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Tree>
    <p:extLst>
      <p:ext uri="{BB962C8B-B14F-4D97-AF65-F5344CB8AC3E}">
        <p14:creationId xmlns:p14="http://schemas.microsoft.com/office/powerpoint/2010/main" val="24305003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andout three content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7A52A97-34F2-4E52-AD1A-3714571AE3B8}"/>
              </a:ext>
            </a:extLst>
          </p:cNvPr>
          <p:cNvSpPr>
            <a:spLocks noGrp="1"/>
          </p:cNvSpPr>
          <p:nvPr>
            <p:ph type="dt" sz="half" idx="10"/>
          </p:nvPr>
        </p:nvSpPr>
        <p:spPr bwMode="gray">
          <a:xfrm>
            <a:off x="7751860" y="4829045"/>
            <a:ext cx="792956" cy="81000"/>
          </a:xfrm>
          <a:prstGeom prst="rect">
            <a:avLst/>
          </a:prstGeom>
        </p:spPr>
        <p:txBody>
          <a:bodyPr>
            <a:noAutofit/>
          </a:bodyPr>
          <a:lstStyle/>
          <a:p>
            <a:fld id="{EBD46267-DA30-4704-B503-D2B40959A2DC}" type="datetime1">
              <a:rPr lang="en-US" smtClean="0"/>
              <a:t>5/27/22</a:t>
            </a:fld>
            <a:endParaRPr lang="de-DE"/>
          </a:p>
        </p:txBody>
      </p:sp>
      <p:sp>
        <p:nvSpPr>
          <p:cNvPr id="4" name="Fußzeilenplatzhalter 3">
            <a:extLst>
              <a:ext uri="{FF2B5EF4-FFF2-40B4-BE49-F238E27FC236}">
                <a16:creationId xmlns:a16="http://schemas.microsoft.com/office/drawing/2014/main" id="{027923FB-DAA9-4647-8B5A-47D721B6D5E7}"/>
              </a:ext>
            </a:extLst>
          </p:cNvPr>
          <p:cNvSpPr>
            <a:spLocks noGrp="1"/>
          </p:cNvSpPr>
          <p:nvPr>
            <p:ph type="ftr" sz="quarter" idx="11"/>
          </p:nvPr>
        </p:nvSpPr>
        <p:spPr bwMode="gray">
          <a:xfrm>
            <a:off x="4656410" y="4829045"/>
            <a:ext cx="3011258" cy="81000"/>
          </a:xfrm>
          <a:prstGeom prst="rect">
            <a:avLst/>
          </a:prstGeom>
        </p:spPr>
        <p:txBody>
          <a:bodyPr>
            <a:noAutofit/>
          </a:bodyPr>
          <a:lstStyle/>
          <a:p>
            <a:r>
              <a:rPr lang="de-DE"/>
              <a:t>- confidential -</a:t>
            </a:r>
          </a:p>
        </p:txBody>
      </p:sp>
      <p:sp>
        <p:nvSpPr>
          <p:cNvPr id="5" name="Foliennummernplatzhalter 4">
            <a:extLst>
              <a:ext uri="{FF2B5EF4-FFF2-40B4-BE49-F238E27FC236}">
                <a16:creationId xmlns:a16="http://schemas.microsoft.com/office/drawing/2014/main" id="{F9BDCE3B-88E9-42A0-8347-83A260290732}"/>
              </a:ext>
            </a:extLst>
          </p:cNvPr>
          <p:cNvSpPr>
            <a:spLocks noGrp="1"/>
          </p:cNvSpPr>
          <p:nvPr>
            <p:ph type="sldNum" sz="quarter" idx="12"/>
          </p:nvPr>
        </p:nvSpPr>
        <p:spPr bwMode="gray">
          <a:xfrm>
            <a:off x="8629008" y="4829045"/>
            <a:ext cx="285699" cy="81000"/>
          </a:xfrm>
          <a:prstGeom prst="rect">
            <a:avLst/>
          </a:prstGeom>
        </p:spPr>
        <p:txBody>
          <a:bodyPr>
            <a:noAutofit/>
          </a:bodyPr>
          <a:lstStyle/>
          <a:p>
            <a:fld id="{ED44C2C6-9CD0-43A4-AEF8-0F30BF8483B1}" type="slidenum">
              <a:rPr lang="de-DE" smtClean="0"/>
              <a:pPr/>
              <a:t>‹#›</a:t>
            </a:fld>
            <a:endParaRPr lang="de-DE"/>
          </a:p>
        </p:txBody>
      </p:sp>
      <p:sp>
        <p:nvSpPr>
          <p:cNvPr id="6" name="Title 5">
            <a:extLst>
              <a:ext uri="{FF2B5EF4-FFF2-40B4-BE49-F238E27FC236}">
                <a16:creationId xmlns:a16="http://schemas.microsoft.com/office/drawing/2014/main" id="{2F50339D-C698-47CB-B3D4-4F4D59108378}"/>
              </a:ext>
            </a:extLst>
          </p:cNvPr>
          <p:cNvSpPr>
            <a:spLocks noGrp="1"/>
          </p:cNvSpPr>
          <p:nvPr>
            <p:ph type="title"/>
          </p:nvPr>
        </p:nvSpPr>
        <p:spPr bwMode="gray"/>
        <p:txBody>
          <a:bodyPr>
            <a:noAutofit/>
          </a:bodyPr>
          <a:lstStyle/>
          <a:p>
            <a:r>
              <a:rPr lang="en-US" dirty="0"/>
              <a:t>Click to edit Master title style</a:t>
            </a:r>
          </a:p>
        </p:txBody>
      </p:sp>
      <p:sp>
        <p:nvSpPr>
          <p:cNvPr id="10" name="Content Placeholder 7">
            <a:extLst>
              <a:ext uri="{FF2B5EF4-FFF2-40B4-BE49-F238E27FC236}">
                <a16:creationId xmlns:a16="http://schemas.microsoft.com/office/drawing/2014/main" id="{42213237-D49B-4A7B-9316-E925F4000561}"/>
              </a:ext>
            </a:extLst>
          </p:cNvPr>
          <p:cNvSpPr>
            <a:spLocks noGrp="1"/>
          </p:cNvSpPr>
          <p:nvPr>
            <p:ph sz="quarter" idx="16"/>
          </p:nvPr>
        </p:nvSpPr>
        <p:spPr bwMode="gray">
          <a:xfrm>
            <a:off x="229293" y="1171841"/>
            <a:ext cx="2780859" cy="3200512"/>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1" name="Content Placeholder 7">
            <a:extLst>
              <a:ext uri="{FF2B5EF4-FFF2-40B4-BE49-F238E27FC236}">
                <a16:creationId xmlns:a16="http://schemas.microsoft.com/office/drawing/2014/main" id="{273626DD-A7BA-4ACD-870A-1CA056DACFBA}"/>
              </a:ext>
            </a:extLst>
          </p:cNvPr>
          <p:cNvSpPr>
            <a:spLocks noGrp="1"/>
          </p:cNvSpPr>
          <p:nvPr>
            <p:ph sz="quarter" idx="17"/>
          </p:nvPr>
        </p:nvSpPr>
        <p:spPr bwMode="gray">
          <a:xfrm>
            <a:off x="3181571" y="1171841"/>
            <a:ext cx="2780859" cy="3200512"/>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2" name="Content Placeholder 7">
            <a:extLst>
              <a:ext uri="{FF2B5EF4-FFF2-40B4-BE49-F238E27FC236}">
                <a16:creationId xmlns:a16="http://schemas.microsoft.com/office/drawing/2014/main" id="{BBA63984-7317-49D9-8891-D1C943199BC6}"/>
              </a:ext>
            </a:extLst>
          </p:cNvPr>
          <p:cNvSpPr>
            <a:spLocks noGrp="1"/>
          </p:cNvSpPr>
          <p:nvPr>
            <p:ph sz="quarter" idx="18"/>
          </p:nvPr>
        </p:nvSpPr>
        <p:spPr bwMode="gray">
          <a:xfrm>
            <a:off x="6133849" y="1171841"/>
            <a:ext cx="2780859" cy="3200512"/>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Tree>
    <p:extLst>
      <p:ext uri="{BB962C8B-B14F-4D97-AF65-F5344CB8AC3E}">
        <p14:creationId xmlns:p14="http://schemas.microsoft.com/office/powerpoint/2010/main" val="19597997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andout four content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7A52A97-34F2-4E52-AD1A-3714571AE3B8}"/>
              </a:ext>
            </a:extLst>
          </p:cNvPr>
          <p:cNvSpPr>
            <a:spLocks noGrp="1"/>
          </p:cNvSpPr>
          <p:nvPr>
            <p:ph type="dt" sz="half" idx="10"/>
          </p:nvPr>
        </p:nvSpPr>
        <p:spPr bwMode="gray">
          <a:xfrm>
            <a:off x="7751860" y="4829045"/>
            <a:ext cx="792956" cy="81000"/>
          </a:xfrm>
          <a:prstGeom prst="rect">
            <a:avLst/>
          </a:prstGeom>
        </p:spPr>
        <p:txBody>
          <a:bodyPr>
            <a:noAutofit/>
          </a:bodyPr>
          <a:lstStyle/>
          <a:p>
            <a:fld id="{0E92E584-245A-44B8-8450-D735437D2E35}" type="datetime1">
              <a:rPr lang="en-US" smtClean="0"/>
              <a:t>5/27/22</a:t>
            </a:fld>
            <a:endParaRPr lang="de-DE"/>
          </a:p>
        </p:txBody>
      </p:sp>
      <p:sp>
        <p:nvSpPr>
          <p:cNvPr id="4" name="Fußzeilenplatzhalter 3">
            <a:extLst>
              <a:ext uri="{FF2B5EF4-FFF2-40B4-BE49-F238E27FC236}">
                <a16:creationId xmlns:a16="http://schemas.microsoft.com/office/drawing/2014/main" id="{027923FB-DAA9-4647-8B5A-47D721B6D5E7}"/>
              </a:ext>
            </a:extLst>
          </p:cNvPr>
          <p:cNvSpPr>
            <a:spLocks noGrp="1"/>
          </p:cNvSpPr>
          <p:nvPr>
            <p:ph type="ftr" sz="quarter" idx="11"/>
          </p:nvPr>
        </p:nvSpPr>
        <p:spPr bwMode="gray">
          <a:xfrm>
            <a:off x="4656410" y="4829045"/>
            <a:ext cx="3011258" cy="81000"/>
          </a:xfrm>
          <a:prstGeom prst="rect">
            <a:avLst/>
          </a:prstGeom>
        </p:spPr>
        <p:txBody>
          <a:bodyPr>
            <a:noAutofit/>
          </a:bodyPr>
          <a:lstStyle/>
          <a:p>
            <a:r>
              <a:rPr lang="de-DE"/>
              <a:t>- confidential -</a:t>
            </a:r>
          </a:p>
        </p:txBody>
      </p:sp>
      <p:sp>
        <p:nvSpPr>
          <p:cNvPr id="5" name="Foliennummernplatzhalter 4">
            <a:extLst>
              <a:ext uri="{FF2B5EF4-FFF2-40B4-BE49-F238E27FC236}">
                <a16:creationId xmlns:a16="http://schemas.microsoft.com/office/drawing/2014/main" id="{F9BDCE3B-88E9-42A0-8347-83A260290732}"/>
              </a:ext>
            </a:extLst>
          </p:cNvPr>
          <p:cNvSpPr>
            <a:spLocks noGrp="1"/>
          </p:cNvSpPr>
          <p:nvPr>
            <p:ph type="sldNum" sz="quarter" idx="12"/>
          </p:nvPr>
        </p:nvSpPr>
        <p:spPr bwMode="gray">
          <a:xfrm>
            <a:off x="8629008" y="4829045"/>
            <a:ext cx="285699" cy="81000"/>
          </a:xfrm>
          <a:prstGeom prst="rect">
            <a:avLst/>
          </a:prstGeom>
        </p:spPr>
        <p:txBody>
          <a:bodyPr>
            <a:noAutofit/>
          </a:bodyPr>
          <a:lstStyle/>
          <a:p>
            <a:fld id="{ED44C2C6-9CD0-43A4-AEF8-0F30BF8483B1}" type="slidenum">
              <a:rPr lang="de-DE" smtClean="0"/>
              <a:pPr/>
              <a:t>‹#›</a:t>
            </a:fld>
            <a:endParaRPr lang="de-DE"/>
          </a:p>
        </p:txBody>
      </p:sp>
      <p:sp>
        <p:nvSpPr>
          <p:cNvPr id="6" name="Title 5">
            <a:extLst>
              <a:ext uri="{FF2B5EF4-FFF2-40B4-BE49-F238E27FC236}">
                <a16:creationId xmlns:a16="http://schemas.microsoft.com/office/drawing/2014/main" id="{29C38D96-6F6B-494E-99CF-88E84EDE64F8}"/>
              </a:ext>
            </a:extLst>
          </p:cNvPr>
          <p:cNvSpPr>
            <a:spLocks noGrp="1"/>
          </p:cNvSpPr>
          <p:nvPr>
            <p:ph type="title"/>
          </p:nvPr>
        </p:nvSpPr>
        <p:spPr bwMode="gray"/>
        <p:txBody>
          <a:bodyPr>
            <a:noAutofit/>
          </a:bodyPr>
          <a:lstStyle/>
          <a:p>
            <a:r>
              <a:rPr lang="en-US" dirty="0"/>
              <a:t>Click to edit Master title style</a:t>
            </a:r>
          </a:p>
        </p:txBody>
      </p:sp>
      <p:sp>
        <p:nvSpPr>
          <p:cNvPr id="11" name="Content Placeholder 7">
            <a:extLst>
              <a:ext uri="{FF2B5EF4-FFF2-40B4-BE49-F238E27FC236}">
                <a16:creationId xmlns:a16="http://schemas.microsoft.com/office/drawing/2014/main" id="{8B39FA5B-CC83-4A58-AE69-A89648933015}"/>
              </a:ext>
            </a:extLst>
          </p:cNvPr>
          <p:cNvSpPr>
            <a:spLocks noGrp="1"/>
          </p:cNvSpPr>
          <p:nvPr>
            <p:ph sz="quarter" idx="17"/>
          </p:nvPr>
        </p:nvSpPr>
        <p:spPr bwMode="gray">
          <a:xfrm>
            <a:off x="229291" y="1171841"/>
            <a:ext cx="2042789" cy="3200512"/>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2" name="Content Placeholder 7">
            <a:extLst>
              <a:ext uri="{FF2B5EF4-FFF2-40B4-BE49-F238E27FC236}">
                <a16:creationId xmlns:a16="http://schemas.microsoft.com/office/drawing/2014/main" id="{AFD9602B-75D0-4504-A5D8-0704F3D7E01B}"/>
              </a:ext>
            </a:extLst>
          </p:cNvPr>
          <p:cNvSpPr>
            <a:spLocks noGrp="1"/>
          </p:cNvSpPr>
          <p:nvPr>
            <p:ph sz="quarter" idx="18"/>
          </p:nvPr>
        </p:nvSpPr>
        <p:spPr bwMode="gray">
          <a:xfrm>
            <a:off x="2443499" y="1171841"/>
            <a:ext cx="2042789" cy="3200512"/>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3" name="Content Placeholder 7">
            <a:extLst>
              <a:ext uri="{FF2B5EF4-FFF2-40B4-BE49-F238E27FC236}">
                <a16:creationId xmlns:a16="http://schemas.microsoft.com/office/drawing/2014/main" id="{C16AF5B3-AF1B-4662-AD03-1FFEC4E025C9}"/>
              </a:ext>
            </a:extLst>
          </p:cNvPr>
          <p:cNvSpPr>
            <a:spLocks noGrp="1"/>
          </p:cNvSpPr>
          <p:nvPr>
            <p:ph sz="quarter" idx="19"/>
          </p:nvPr>
        </p:nvSpPr>
        <p:spPr bwMode="gray">
          <a:xfrm>
            <a:off x="4657708" y="1171841"/>
            <a:ext cx="2042789" cy="3200512"/>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4" name="Content Placeholder 7">
            <a:extLst>
              <a:ext uri="{FF2B5EF4-FFF2-40B4-BE49-F238E27FC236}">
                <a16:creationId xmlns:a16="http://schemas.microsoft.com/office/drawing/2014/main" id="{51A9C8DD-F6B1-4DE6-AD4B-A63A4B64CE78}"/>
              </a:ext>
            </a:extLst>
          </p:cNvPr>
          <p:cNvSpPr>
            <a:spLocks noGrp="1"/>
          </p:cNvSpPr>
          <p:nvPr>
            <p:ph sz="quarter" idx="20"/>
          </p:nvPr>
        </p:nvSpPr>
        <p:spPr bwMode="gray">
          <a:xfrm>
            <a:off x="6871916" y="1171841"/>
            <a:ext cx="2042789" cy="3200512"/>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Tree>
    <p:extLst>
      <p:ext uri="{BB962C8B-B14F-4D97-AF65-F5344CB8AC3E}">
        <p14:creationId xmlns:p14="http://schemas.microsoft.com/office/powerpoint/2010/main" val="625923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andout three contents and image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B1C3B8D-2901-48B9-A798-DFDF440AC950}"/>
              </a:ext>
            </a:extLst>
          </p:cNvPr>
          <p:cNvSpPr>
            <a:spLocks noGrp="1"/>
          </p:cNvSpPr>
          <p:nvPr>
            <p:ph type="pic" sz="quarter" idx="26"/>
          </p:nvPr>
        </p:nvSpPr>
        <p:spPr bwMode="gray">
          <a:xfrm>
            <a:off x="229292" y="1171840"/>
            <a:ext cx="2780799" cy="2071512"/>
          </a:xfrm>
        </p:spPr>
        <p:txBody>
          <a:bodyPr>
            <a:noAutofit/>
          </a:bodyPr>
          <a:lstStyle/>
          <a:p>
            <a:endParaRPr lang="en-US"/>
          </a:p>
        </p:txBody>
      </p:sp>
      <p:sp>
        <p:nvSpPr>
          <p:cNvPr id="19" name="Picture Placeholder 6">
            <a:extLst>
              <a:ext uri="{FF2B5EF4-FFF2-40B4-BE49-F238E27FC236}">
                <a16:creationId xmlns:a16="http://schemas.microsoft.com/office/drawing/2014/main" id="{3495C9DE-C6C6-4B03-8F8F-6D7525636372}"/>
              </a:ext>
            </a:extLst>
          </p:cNvPr>
          <p:cNvSpPr>
            <a:spLocks noGrp="1"/>
          </p:cNvSpPr>
          <p:nvPr>
            <p:ph type="pic" sz="quarter" idx="27"/>
          </p:nvPr>
        </p:nvSpPr>
        <p:spPr bwMode="gray">
          <a:xfrm>
            <a:off x="3181511" y="1171840"/>
            <a:ext cx="2780799" cy="2071512"/>
          </a:xfrm>
        </p:spPr>
        <p:txBody>
          <a:bodyPr>
            <a:noAutofit/>
          </a:bodyPr>
          <a:lstStyle/>
          <a:p>
            <a:endParaRPr lang="en-US"/>
          </a:p>
        </p:txBody>
      </p:sp>
      <p:sp>
        <p:nvSpPr>
          <p:cNvPr id="20" name="Picture Placeholder 6">
            <a:extLst>
              <a:ext uri="{FF2B5EF4-FFF2-40B4-BE49-F238E27FC236}">
                <a16:creationId xmlns:a16="http://schemas.microsoft.com/office/drawing/2014/main" id="{3E2A9D0A-AF21-41E8-89EA-28B8C1E58093}"/>
              </a:ext>
            </a:extLst>
          </p:cNvPr>
          <p:cNvSpPr>
            <a:spLocks noGrp="1"/>
          </p:cNvSpPr>
          <p:nvPr>
            <p:ph type="pic" sz="quarter" idx="28"/>
          </p:nvPr>
        </p:nvSpPr>
        <p:spPr bwMode="gray">
          <a:xfrm>
            <a:off x="6133907" y="1171840"/>
            <a:ext cx="2780799" cy="2071512"/>
          </a:xfrm>
        </p:spPr>
        <p:txBody>
          <a:bodyPr>
            <a:noAutofit/>
          </a:bodyPr>
          <a:lstStyle/>
          <a:p>
            <a:endParaRPr lang="en-US"/>
          </a:p>
        </p:txBody>
      </p:sp>
      <p:sp>
        <p:nvSpPr>
          <p:cNvPr id="3" name="Datumsplatzhalter 2">
            <a:extLst>
              <a:ext uri="{FF2B5EF4-FFF2-40B4-BE49-F238E27FC236}">
                <a16:creationId xmlns:a16="http://schemas.microsoft.com/office/drawing/2014/main" id="{17A52A97-34F2-4E52-AD1A-3714571AE3B8}"/>
              </a:ext>
            </a:extLst>
          </p:cNvPr>
          <p:cNvSpPr>
            <a:spLocks noGrp="1"/>
          </p:cNvSpPr>
          <p:nvPr>
            <p:ph type="dt" sz="half" idx="10"/>
          </p:nvPr>
        </p:nvSpPr>
        <p:spPr bwMode="gray">
          <a:xfrm>
            <a:off x="7751860" y="4829045"/>
            <a:ext cx="792956" cy="81000"/>
          </a:xfrm>
          <a:prstGeom prst="rect">
            <a:avLst/>
          </a:prstGeom>
        </p:spPr>
        <p:txBody>
          <a:bodyPr>
            <a:noAutofit/>
          </a:bodyPr>
          <a:lstStyle/>
          <a:p>
            <a:fld id="{A577B5E5-177C-4C60-9832-362F00634064}" type="datetime1">
              <a:rPr lang="en-US" smtClean="0"/>
              <a:t>5/27/22</a:t>
            </a:fld>
            <a:endParaRPr lang="de-DE"/>
          </a:p>
        </p:txBody>
      </p:sp>
      <p:sp>
        <p:nvSpPr>
          <p:cNvPr id="4" name="Fußzeilenplatzhalter 3">
            <a:extLst>
              <a:ext uri="{FF2B5EF4-FFF2-40B4-BE49-F238E27FC236}">
                <a16:creationId xmlns:a16="http://schemas.microsoft.com/office/drawing/2014/main" id="{027923FB-DAA9-4647-8B5A-47D721B6D5E7}"/>
              </a:ext>
            </a:extLst>
          </p:cNvPr>
          <p:cNvSpPr>
            <a:spLocks noGrp="1"/>
          </p:cNvSpPr>
          <p:nvPr>
            <p:ph type="ftr" sz="quarter" idx="11"/>
          </p:nvPr>
        </p:nvSpPr>
        <p:spPr bwMode="gray">
          <a:xfrm>
            <a:off x="4656410" y="4829045"/>
            <a:ext cx="3011258" cy="81000"/>
          </a:xfrm>
          <a:prstGeom prst="rect">
            <a:avLst/>
          </a:prstGeom>
        </p:spPr>
        <p:txBody>
          <a:bodyPr>
            <a:noAutofit/>
          </a:bodyPr>
          <a:lstStyle/>
          <a:p>
            <a:r>
              <a:rPr lang="de-DE"/>
              <a:t>- confidential -</a:t>
            </a:r>
          </a:p>
        </p:txBody>
      </p:sp>
      <p:sp>
        <p:nvSpPr>
          <p:cNvPr id="5" name="Foliennummernplatzhalter 4">
            <a:extLst>
              <a:ext uri="{FF2B5EF4-FFF2-40B4-BE49-F238E27FC236}">
                <a16:creationId xmlns:a16="http://schemas.microsoft.com/office/drawing/2014/main" id="{F9BDCE3B-88E9-42A0-8347-83A260290732}"/>
              </a:ext>
            </a:extLst>
          </p:cNvPr>
          <p:cNvSpPr>
            <a:spLocks noGrp="1"/>
          </p:cNvSpPr>
          <p:nvPr>
            <p:ph type="sldNum" sz="quarter" idx="12"/>
          </p:nvPr>
        </p:nvSpPr>
        <p:spPr bwMode="gray">
          <a:xfrm>
            <a:off x="8629008" y="4829045"/>
            <a:ext cx="285699" cy="81000"/>
          </a:xfrm>
          <a:prstGeom prst="rect">
            <a:avLst/>
          </a:prstGeom>
        </p:spPr>
        <p:txBody>
          <a:bodyPr>
            <a:noAutofit/>
          </a:bodyPr>
          <a:lstStyle/>
          <a:p>
            <a:fld id="{ED44C2C6-9CD0-43A4-AEF8-0F30BF8483B1}" type="slidenum">
              <a:rPr lang="de-DE" smtClean="0"/>
              <a:pPr/>
              <a:t>‹#›</a:t>
            </a:fld>
            <a:endParaRPr lang="de-DE"/>
          </a:p>
        </p:txBody>
      </p:sp>
      <p:sp>
        <p:nvSpPr>
          <p:cNvPr id="10" name="Textplatzhalter 9">
            <a:extLst>
              <a:ext uri="{FF2B5EF4-FFF2-40B4-BE49-F238E27FC236}">
                <a16:creationId xmlns:a16="http://schemas.microsoft.com/office/drawing/2014/main" id="{F873B1BA-969B-47C4-90B8-D722EFD75E2D}"/>
              </a:ext>
            </a:extLst>
          </p:cNvPr>
          <p:cNvSpPr>
            <a:spLocks noGrp="1"/>
          </p:cNvSpPr>
          <p:nvPr>
            <p:ph type="body" sz="quarter" idx="20" hasCustomPrompt="1"/>
          </p:nvPr>
        </p:nvSpPr>
        <p:spPr bwMode="gray">
          <a:xfrm>
            <a:off x="229293" y="1171841"/>
            <a:ext cx="2780799" cy="461176"/>
          </a:xfrm>
          <a:prstGeom prst="rect">
            <a:avLst/>
          </a:prstGeom>
        </p:spPr>
        <p:txBody>
          <a:bodyPr lIns="108000" tIns="72000" rIns="108000" bIns="72000">
            <a:noAutofit/>
          </a:bodyPr>
          <a:lstStyle>
            <a:lvl1pPr>
              <a:defRPr sz="1905">
                <a:solidFill>
                  <a:schemeClr val="tx1"/>
                </a:solidFill>
              </a:defRPr>
            </a:lvl1pPr>
          </a:lstStyle>
          <a:p>
            <a:pPr lvl="0"/>
            <a:r>
              <a:rPr lang="de-DE" dirty="0"/>
              <a:t>Headline</a:t>
            </a:r>
          </a:p>
        </p:txBody>
      </p:sp>
      <p:sp>
        <p:nvSpPr>
          <p:cNvPr id="14" name="Textplatzhalter 9">
            <a:extLst>
              <a:ext uri="{FF2B5EF4-FFF2-40B4-BE49-F238E27FC236}">
                <a16:creationId xmlns:a16="http://schemas.microsoft.com/office/drawing/2014/main" id="{16043189-89CD-4620-92D7-3A848E52584A}"/>
              </a:ext>
            </a:extLst>
          </p:cNvPr>
          <p:cNvSpPr>
            <a:spLocks noGrp="1"/>
          </p:cNvSpPr>
          <p:nvPr>
            <p:ph type="body" sz="quarter" idx="21" hasCustomPrompt="1"/>
          </p:nvPr>
        </p:nvSpPr>
        <p:spPr bwMode="gray">
          <a:xfrm>
            <a:off x="3181511" y="1171841"/>
            <a:ext cx="2780799" cy="461176"/>
          </a:xfrm>
          <a:prstGeom prst="rect">
            <a:avLst/>
          </a:prstGeom>
        </p:spPr>
        <p:txBody>
          <a:bodyPr lIns="108000" tIns="72000" rIns="108000" bIns="72000">
            <a:noAutofit/>
          </a:bodyPr>
          <a:lstStyle>
            <a:lvl1pPr>
              <a:defRPr sz="1905">
                <a:solidFill>
                  <a:schemeClr val="tx1"/>
                </a:solidFill>
              </a:defRPr>
            </a:lvl1pPr>
          </a:lstStyle>
          <a:p>
            <a:pPr lvl="0"/>
            <a:r>
              <a:rPr lang="de-DE" dirty="0"/>
              <a:t>Headline</a:t>
            </a:r>
          </a:p>
        </p:txBody>
      </p:sp>
      <p:sp>
        <p:nvSpPr>
          <p:cNvPr id="16" name="Textplatzhalter 9">
            <a:extLst>
              <a:ext uri="{FF2B5EF4-FFF2-40B4-BE49-F238E27FC236}">
                <a16:creationId xmlns:a16="http://schemas.microsoft.com/office/drawing/2014/main" id="{3E7C6156-6CE7-4A81-A7D5-70CBDA5273EF}"/>
              </a:ext>
            </a:extLst>
          </p:cNvPr>
          <p:cNvSpPr>
            <a:spLocks noGrp="1"/>
          </p:cNvSpPr>
          <p:nvPr>
            <p:ph type="body" sz="quarter" idx="22" hasCustomPrompt="1"/>
          </p:nvPr>
        </p:nvSpPr>
        <p:spPr bwMode="gray">
          <a:xfrm>
            <a:off x="6133729" y="1171841"/>
            <a:ext cx="2780799" cy="461176"/>
          </a:xfrm>
          <a:prstGeom prst="rect">
            <a:avLst/>
          </a:prstGeom>
        </p:spPr>
        <p:txBody>
          <a:bodyPr lIns="108000" tIns="72000" rIns="108000" bIns="72000">
            <a:noAutofit/>
          </a:bodyPr>
          <a:lstStyle>
            <a:lvl1pPr>
              <a:defRPr sz="1905">
                <a:solidFill>
                  <a:schemeClr val="tx1"/>
                </a:solidFill>
              </a:defRPr>
            </a:lvl1pPr>
          </a:lstStyle>
          <a:p>
            <a:pPr lvl="0"/>
            <a:r>
              <a:rPr lang="de-DE" dirty="0"/>
              <a:t>Headline</a:t>
            </a:r>
          </a:p>
        </p:txBody>
      </p:sp>
      <p:sp>
        <p:nvSpPr>
          <p:cNvPr id="6" name="Title 5">
            <a:extLst>
              <a:ext uri="{FF2B5EF4-FFF2-40B4-BE49-F238E27FC236}">
                <a16:creationId xmlns:a16="http://schemas.microsoft.com/office/drawing/2014/main" id="{BC7E2AB6-A0E1-421E-B47E-5BEE12C6EBB8}"/>
              </a:ext>
            </a:extLst>
          </p:cNvPr>
          <p:cNvSpPr>
            <a:spLocks noGrp="1"/>
          </p:cNvSpPr>
          <p:nvPr>
            <p:ph type="title"/>
          </p:nvPr>
        </p:nvSpPr>
        <p:spPr bwMode="gray"/>
        <p:txBody>
          <a:bodyPr>
            <a:noAutofit/>
          </a:bodyPr>
          <a:lstStyle/>
          <a:p>
            <a:r>
              <a:rPr lang="en-US" dirty="0"/>
              <a:t>Click to edit Master title style</a:t>
            </a:r>
          </a:p>
        </p:txBody>
      </p:sp>
      <p:sp>
        <p:nvSpPr>
          <p:cNvPr id="15" name="Content Placeholder 7">
            <a:extLst>
              <a:ext uri="{FF2B5EF4-FFF2-40B4-BE49-F238E27FC236}">
                <a16:creationId xmlns:a16="http://schemas.microsoft.com/office/drawing/2014/main" id="{8FFBEEB5-E5CF-4E43-BBC8-F6AF08A83675}"/>
              </a:ext>
            </a:extLst>
          </p:cNvPr>
          <p:cNvSpPr>
            <a:spLocks noGrp="1"/>
          </p:cNvSpPr>
          <p:nvPr>
            <p:ph sz="quarter" idx="23"/>
          </p:nvPr>
        </p:nvSpPr>
        <p:spPr bwMode="gray">
          <a:xfrm>
            <a:off x="229292" y="3386998"/>
            <a:ext cx="2780859" cy="985354"/>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7" name="Content Placeholder 7">
            <a:extLst>
              <a:ext uri="{FF2B5EF4-FFF2-40B4-BE49-F238E27FC236}">
                <a16:creationId xmlns:a16="http://schemas.microsoft.com/office/drawing/2014/main" id="{C1CD4E84-5FF4-44F4-8B58-9F509F25393A}"/>
              </a:ext>
            </a:extLst>
          </p:cNvPr>
          <p:cNvSpPr>
            <a:spLocks noGrp="1"/>
          </p:cNvSpPr>
          <p:nvPr>
            <p:ph sz="quarter" idx="24"/>
          </p:nvPr>
        </p:nvSpPr>
        <p:spPr bwMode="gray">
          <a:xfrm>
            <a:off x="3181570" y="3386998"/>
            <a:ext cx="2780859" cy="985354"/>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8" name="Content Placeholder 7">
            <a:extLst>
              <a:ext uri="{FF2B5EF4-FFF2-40B4-BE49-F238E27FC236}">
                <a16:creationId xmlns:a16="http://schemas.microsoft.com/office/drawing/2014/main" id="{8ED45838-FE43-467B-A5F8-1F088F5E3860}"/>
              </a:ext>
            </a:extLst>
          </p:cNvPr>
          <p:cNvSpPr>
            <a:spLocks noGrp="1"/>
          </p:cNvSpPr>
          <p:nvPr>
            <p:ph sz="quarter" idx="25"/>
          </p:nvPr>
        </p:nvSpPr>
        <p:spPr bwMode="gray">
          <a:xfrm>
            <a:off x="6133848" y="3386998"/>
            <a:ext cx="2780859" cy="985354"/>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Tree>
    <p:extLst>
      <p:ext uri="{BB962C8B-B14F-4D97-AF65-F5344CB8AC3E}">
        <p14:creationId xmlns:p14="http://schemas.microsoft.com/office/powerpoint/2010/main" val="28044695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andout four contents and image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7A52A97-34F2-4E52-AD1A-3714571AE3B8}"/>
              </a:ext>
            </a:extLst>
          </p:cNvPr>
          <p:cNvSpPr>
            <a:spLocks noGrp="1"/>
          </p:cNvSpPr>
          <p:nvPr>
            <p:ph type="dt" sz="half" idx="10"/>
          </p:nvPr>
        </p:nvSpPr>
        <p:spPr bwMode="gray">
          <a:xfrm>
            <a:off x="7751860" y="4829045"/>
            <a:ext cx="792956" cy="81000"/>
          </a:xfrm>
          <a:prstGeom prst="rect">
            <a:avLst/>
          </a:prstGeom>
        </p:spPr>
        <p:txBody>
          <a:bodyPr>
            <a:noAutofit/>
          </a:bodyPr>
          <a:lstStyle/>
          <a:p>
            <a:fld id="{0B9B889D-FA01-4AE2-B27B-B5A74174BE5E}" type="datetime1">
              <a:rPr lang="en-US" smtClean="0"/>
              <a:t>5/27/22</a:t>
            </a:fld>
            <a:endParaRPr lang="de-DE"/>
          </a:p>
        </p:txBody>
      </p:sp>
      <p:sp>
        <p:nvSpPr>
          <p:cNvPr id="4" name="Fußzeilenplatzhalter 3">
            <a:extLst>
              <a:ext uri="{FF2B5EF4-FFF2-40B4-BE49-F238E27FC236}">
                <a16:creationId xmlns:a16="http://schemas.microsoft.com/office/drawing/2014/main" id="{027923FB-DAA9-4647-8B5A-47D721B6D5E7}"/>
              </a:ext>
            </a:extLst>
          </p:cNvPr>
          <p:cNvSpPr>
            <a:spLocks noGrp="1"/>
          </p:cNvSpPr>
          <p:nvPr>
            <p:ph type="ftr" sz="quarter" idx="11"/>
          </p:nvPr>
        </p:nvSpPr>
        <p:spPr bwMode="gray">
          <a:xfrm>
            <a:off x="4656410" y="4829045"/>
            <a:ext cx="3011258" cy="81000"/>
          </a:xfrm>
          <a:prstGeom prst="rect">
            <a:avLst/>
          </a:prstGeom>
        </p:spPr>
        <p:txBody>
          <a:bodyPr>
            <a:noAutofit/>
          </a:bodyPr>
          <a:lstStyle/>
          <a:p>
            <a:r>
              <a:rPr lang="de-DE"/>
              <a:t>- confidential -</a:t>
            </a:r>
          </a:p>
        </p:txBody>
      </p:sp>
      <p:sp>
        <p:nvSpPr>
          <p:cNvPr id="5" name="Foliennummernplatzhalter 4">
            <a:extLst>
              <a:ext uri="{FF2B5EF4-FFF2-40B4-BE49-F238E27FC236}">
                <a16:creationId xmlns:a16="http://schemas.microsoft.com/office/drawing/2014/main" id="{F9BDCE3B-88E9-42A0-8347-83A260290732}"/>
              </a:ext>
            </a:extLst>
          </p:cNvPr>
          <p:cNvSpPr>
            <a:spLocks noGrp="1"/>
          </p:cNvSpPr>
          <p:nvPr>
            <p:ph type="sldNum" sz="quarter" idx="12"/>
          </p:nvPr>
        </p:nvSpPr>
        <p:spPr bwMode="gray">
          <a:xfrm>
            <a:off x="8629008" y="4829045"/>
            <a:ext cx="285699" cy="81000"/>
          </a:xfrm>
          <a:prstGeom prst="rect">
            <a:avLst/>
          </a:prstGeom>
        </p:spPr>
        <p:txBody>
          <a:bodyPr>
            <a:noAutofit/>
          </a:bodyPr>
          <a:lstStyle/>
          <a:p>
            <a:fld id="{ED44C2C6-9CD0-43A4-AEF8-0F30BF8483B1}" type="slidenum">
              <a:rPr lang="de-DE" smtClean="0"/>
              <a:pPr/>
              <a:t>‹#›</a:t>
            </a:fld>
            <a:endParaRPr lang="de-DE"/>
          </a:p>
        </p:txBody>
      </p:sp>
      <p:sp>
        <p:nvSpPr>
          <p:cNvPr id="6" name="Title 5">
            <a:extLst>
              <a:ext uri="{FF2B5EF4-FFF2-40B4-BE49-F238E27FC236}">
                <a16:creationId xmlns:a16="http://schemas.microsoft.com/office/drawing/2014/main" id="{C1D472FB-A363-43B5-9A00-D22EEB2386BD}"/>
              </a:ext>
            </a:extLst>
          </p:cNvPr>
          <p:cNvSpPr>
            <a:spLocks noGrp="1"/>
          </p:cNvSpPr>
          <p:nvPr>
            <p:ph type="title"/>
          </p:nvPr>
        </p:nvSpPr>
        <p:spPr bwMode="gray"/>
        <p:txBody>
          <a:bodyPr>
            <a:noAutofit/>
          </a:bodyPr>
          <a:lstStyle/>
          <a:p>
            <a:r>
              <a:rPr lang="en-US" dirty="0"/>
              <a:t>Click to edit Master title style</a:t>
            </a:r>
          </a:p>
        </p:txBody>
      </p:sp>
      <p:sp>
        <p:nvSpPr>
          <p:cNvPr id="15" name="Content Placeholder 7">
            <a:extLst>
              <a:ext uri="{FF2B5EF4-FFF2-40B4-BE49-F238E27FC236}">
                <a16:creationId xmlns:a16="http://schemas.microsoft.com/office/drawing/2014/main" id="{D150EEB1-427F-4E81-8730-DAED87E675FE}"/>
              </a:ext>
            </a:extLst>
          </p:cNvPr>
          <p:cNvSpPr>
            <a:spLocks noGrp="1"/>
          </p:cNvSpPr>
          <p:nvPr>
            <p:ph sz="quarter" idx="21"/>
          </p:nvPr>
        </p:nvSpPr>
        <p:spPr bwMode="gray">
          <a:xfrm>
            <a:off x="229292" y="3386998"/>
            <a:ext cx="2042745" cy="985354"/>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6" name="Content Placeholder 7">
            <a:extLst>
              <a:ext uri="{FF2B5EF4-FFF2-40B4-BE49-F238E27FC236}">
                <a16:creationId xmlns:a16="http://schemas.microsoft.com/office/drawing/2014/main" id="{382D8439-B8D7-45B6-9B69-CEC0ED8C5565}"/>
              </a:ext>
            </a:extLst>
          </p:cNvPr>
          <p:cNvSpPr>
            <a:spLocks noGrp="1"/>
          </p:cNvSpPr>
          <p:nvPr>
            <p:ph sz="quarter" idx="22"/>
          </p:nvPr>
        </p:nvSpPr>
        <p:spPr bwMode="gray">
          <a:xfrm>
            <a:off x="2443456" y="3386998"/>
            <a:ext cx="2042745" cy="985354"/>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7" name="Content Placeholder 7">
            <a:extLst>
              <a:ext uri="{FF2B5EF4-FFF2-40B4-BE49-F238E27FC236}">
                <a16:creationId xmlns:a16="http://schemas.microsoft.com/office/drawing/2014/main" id="{D31EBEB2-702D-4761-895C-876938E11A00}"/>
              </a:ext>
            </a:extLst>
          </p:cNvPr>
          <p:cNvSpPr>
            <a:spLocks noGrp="1"/>
          </p:cNvSpPr>
          <p:nvPr>
            <p:ph sz="quarter" idx="23"/>
          </p:nvPr>
        </p:nvSpPr>
        <p:spPr bwMode="gray">
          <a:xfrm>
            <a:off x="4657619" y="3386998"/>
            <a:ext cx="2042745" cy="985354"/>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18" name="Content Placeholder 7">
            <a:extLst>
              <a:ext uri="{FF2B5EF4-FFF2-40B4-BE49-F238E27FC236}">
                <a16:creationId xmlns:a16="http://schemas.microsoft.com/office/drawing/2014/main" id="{B980500A-F5AB-424D-B364-407FB97F6519}"/>
              </a:ext>
            </a:extLst>
          </p:cNvPr>
          <p:cNvSpPr>
            <a:spLocks noGrp="1"/>
          </p:cNvSpPr>
          <p:nvPr>
            <p:ph sz="quarter" idx="24"/>
          </p:nvPr>
        </p:nvSpPr>
        <p:spPr bwMode="gray">
          <a:xfrm>
            <a:off x="6871783" y="3386998"/>
            <a:ext cx="2042745" cy="985354"/>
          </a:xfrm>
        </p:spPr>
        <p:txBody>
          <a:bodyPr vert="horz" lIns="0" tIns="0" rIns="0" bIns="0" rtlCol="0" anchor="t">
            <a:noAutofit/>
          </a:bodyPr>
          <a:lstStyle>
            <a:lvl1pPr>
              <a:defRPr lang="en-US" sz="1111" smtClean="0"/>
            </a:lvl1pPr>
            <a:lvl2pPr>
              <a:defRPr lang="en-US" sz="1111" smtClean="0"/>
            </a:lvl2pPr>
            <a:lvl3pPr>
              <a:defRPr lang="en-US" sz="1111" smtClean="0"/>
            </a:lvl3pPr>
            <a:lvl4pPr>
              <a:defRPr lang="en-US" sz="1111" smtClean="0"/>
            </a:lvl4pPr>
            <a:lvl5pPr>
              <a:defRPr lang="en-US" sz="1111"/>
            </a:lvl5pPr>
          </a:lstStyle>
          <a:p>
            <a:pPr lvl="0"/>
            <a:r>
              <a:rPr lang="en-US" dirty="0"/>
              <a:t>Edit Master text styles</a:t>
            </a:r>
          </a:p>
          <a:p>
            <a:pPr lvl="1"/>
            <a:r>
              <a:rPr lang="en-US" dirty="0"/>
              <a:t>Second level</a:t>
            </a:r>
          </a:p>
          <a:p>
            <a:pPr marL="114278" lvl="2" indent="-114278"/>
            <a:r>
              <a:rPr lang="en-US" dirty="0"/>
              <a:t>Third level</a:t>
            </a:r>
          </a:p>
          <a:p>
            <a:pPr marL="228557" lvl="3" indent="-114278"/>
            <a:r>
              <a:rPr lang="en-US" dirty="0"/>
              <a:t>Fourth level</a:t>
            </a:r>
          </a:p>
          <a:p>
            <a:pPr marL="342835" lvl="4" indent="-114278"/>
            <a:r>
              <a:rPr lang="en-US" dirty="0"/>
              <a:t>Fifth level</a:t>
            </a:r>
          </a:p>
        </p:txBody>
      </p:sp>
      <p:sp>
        <p:nvSpPr>
          <p:cNvPr id="7" name="Picture Placeholder 6">
            <a:extLst>
              <a:ext uri="{FF2B5EF4-FFF2-40B4-BE49-F238E27FC236}">
                <a16:creationId xmlns:a16="http://schemas.microsoft.com/office/drawing/2014/main" id="{7698259F-4CA7-457E-8DAA-FA1B78AB401A}"/>
              </a:ext>
            </a:extLst>
          </p:cNvPr>
          <p:cNvSpPr>
            <a:spLocks noGrp="1"/>
          </p:cNvSpPr>
          <p:nvPr>
            <p:ph type="pic" sz="quarter" idx="25"/>
          </p:nvPr>
        </p:nvSpPr>
        <p:spPr bwMode="gray">
          <a:xfrm>
            <a:off x="229292" y="1171841"/>
            <a:ext cx="2042745" cy="2071512"/>
          </a:xfrm>
        </p:spPr>
        <p:txBody>
          <a:bodyPr>
            <a:noAutofit/>
          </a:bodyPr>
          <a:lstStyle/>
          <a:p>
            <a:endParaRPr lang="en-US"/>
          </a:p>
        </p:txBody>
      </p:sp>
      <p:sp>
        <p:nvSpPr>
          <p:cNvPr id="19" name="Picture Placeholder 6">
            <a:extLst>
              <a:ext uri="{FF2B5EF4-FFF2-40B4-BE49-F238E27FC236}">
                <a16:creationId xmlns:a16="http://schemas.microsoft.com/office/drawing/2014/main" id="{06A7864D-D574-4766-B868-C65405998082}"/>
              </a:ext>
            </a:extLst>
          </p:cNvPr>
          <p:cNvSpPr>
            <a:spLocks noGrp="1"/>
          </p:cNvSpPr>
          <p:nvPr>
            <p:ph type="pic" sz="quarter" idx="26"/>
          </p:nvPr>
        </p:nvSpPr>
        <p:spPr bwMode="gray">
          <a:xfrm>
            <a:off x="2443515" y="1171841"/>
            <a:ext cx="2042745" cy="2071512"/>
          </a:xfrm>
        </p:spPr>
        <p:txBody>
          <a:bodyPr>
            <a:noAutofit/>
          </a:bodyPr>
          <a:lstStyle/>
          <a:p>
            <a:endParaRPr lang="en-US"/>
          </a:p>
        </p:txBody>
      </p:sp>
      <p:sp>
        <p:nvSpPr>
          <p:cNvPr id="20" name="Picture Placeholder 6">
            <a:extLst>
              <a:ext uri="{FF2B5EF4-FFF2-40B4-BE49-F238E27FC236}">
                <a16:creationId xmlns:a16="http://schemas.microsoft.com/office/drawing/2014/main" id="{E57767CA-8B4D-4455-AD06-467D377A0B6A}"/>
              </a:ext>
            </a:extLst>
          </p:cNvPr>
          <p:cNvSpPr>
            <a:spLocks noGrp="1"/>
          </p:cNvSpPr>
          <p:nvPr>
            <p:ph type="pic" sz="quarter" idx="27"/>
          </p:nvPr>
        </p:nvSpPr>
        <p:spPr bwMode="gray">
          <a:xfrm>
            <a:off x="4657738" y="1171841"/>
            <a:ext cx="2042745" cy="2071512"/>
          </a:xfrm>
        </p:spPr>
        <p:txBody>
          <a:bodyPr>
            <a:noAutofit/>
          </a:bodyPr>
          <a:lstStyle/>
          <a:p>
            <a:endParaRPr lang="en-US"/>
          </a:p>
        </p:txBody>
      </p:sp>
      <p:sp>
        <p:nvSpPr>
          <p:cNvPr id="21" name="Picture Placeholder 6">
            <a:extLst>
              <a:ext uri="{FF2B5EF4-FFF2-40B4-BE49-F238E27FC236}">
                <a16:creationId xmlns:a16="http://schemas.microsoft.com/office/drawing/2014/main" id="{3836C46A-190F-4B26-8B22-26BC468285C9}"/>
              </a:ext>
            </a:extLst>
          </p:cNvPr>
          <p:cNvSpPr>
            <a:spLocks noGrp="1"/>
          </p:cNvSpPr>
          <p:nvPr>
            <p:ph type="pic" sz="quarter" idx="28"/>
          </p:nvPr>
        </p:nvSpPr>
        <p:spPr bwMode="gray">
          <a:xfrm>
            <a:off x="6871962" y="1171841"/>
            <a:ext cx="2042745" cy="2071512"/>
          </a:xfrm>
        </p:spPr>
        <p:txBody>
          <a:bodyPr>
            <a:noAutofit/>
          </a:bodyPr>
          <a:lstStyle/>
          <a:p>
            <a:endParaRPr lang="en-US"/>
          </a:p>
        </p:txBody>
      </p:sp>
    </p:spTree>
    <p:extLst>
      <p:ext uri="{BB962C8B-B14F-4D97-AF65-F5344CB8AC3E}">
        <p14:creationId xmlns:p14="http://schemas.microsoft.com/office/powerpoint/2010/main" val="35314941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nal Slide Magenta">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7E57BFD-88C0-4497-9EC5-04AF8771764A}"/>
              </a:ext>
            </a:extLst>
          </p:cNvPr>
          <p:cNvSpPr>
            <a:spLocks noGrp="1"/>
          </p:cNvSpPr>
          <p:nvPr>
            <p:ph type="pic" sz="quarter" idx="19"/>
          </p:nvPr>
        </p:nvSpPr>
        <p:spPr bwMode="gray">
          <a:xfrm>
            <a:off x="0" y="0"/>
            <a:ext cx="9144000" cy="5143500"/>
          </a:xfrm>
        </p:spPr>
        <p:txBody>
          <a:bodyPr/>
          <a:lstStyle/>
          <a:p>
            <a:endParaRPr lang="en-US"/>
          </a:p>
        </p:txBody>
      </p:sp>
      <p:sp>
        <p:nvSpPr>
          <p:cNvPr id="11" name="Textplatzhalter 11">
            <a:extLst>
              <a:ext uri="{FF2B5EF4-FFF2-40B4-BE49-F238E27FC236}">
                <a16:creationId xmlns:a16="http://schemas.microsoft.com/office/drawing/2014/main" id="{28448DA7-C972-467C-8EA3-E65D96B5E765}"/>
              </a:ext>
            </a:extLst>
          </p:cNvPr>
          <p:cNvSpPr>
            <a:spLocks noGrp="1"/>
          </p:cNvSpPr>
          <p:nvPr>
            <p:ph type="body" sz="quarter" idx="18" hasCustomPrompt="1"/>
          </p:nvPr>
        </p:nvSpPr>
        <p:spPr bwMode="gray">
          <a:xfrm>
            <a:off x="229293" y="0"/>
            <a:ext cx="8914707" cy="51435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nchor="ctr"/>
          <a:lstStyle>
            <a:lvl1pPr>
              <a:defRPr sz="100" b="0">
                <a:solidFill>
                  <a:schemeClr val="bg2"/>
                </a:solidFill>
              </a:defRPr>
            </a:lvl1pPr>
          </a:lstStyle>
          <a:p>
            <a:pPr lvl="0"/>
            <a:r>
              <a:rPr lang="de-DE" dirty="0"/>
              <a:t>.</a:t>
            </a:r>
          </a:p>
        </p:txBody>
      </p:sp>
      <p:sp>
        <p:nvSpPr>
          <p:cNvPr id="8" name="Titel 1">
            <a:extLst>
              <a:ext uri="{FF2B5EF4-FFF2-40B4-BE49-F238E27FC236}">
                <a16:creationId xmlns:a16="http://schemas.microsoft.com/office/drawing/2014/main" id="{62B86B45-B72B-416A-8465-E3AB6C7A7332}"/>
              </a:ext>
            </a:extLst>
          </p:cNvPr>
          <p:cNvSpPr>
            <a:spLocks noGrp="1"/>
          </p:cNvSpPr>
          <p:nvPr>
            <p:ph type="ctrTitle" hasCustomPrompt="1"/>
          </p:nvPr>
        </p:nvSpPr>
        <p:spPr bwMode="gray">
          <a:xfrm>
            <a:off x="457117" y="1868758"/>
            <a:ext cx="4971155" cy="818009"/>
          </a:xfrm>
          <a:prstGeom prst="rect">
            <a:avLst/>
          </a:prstGeom>
        </p:spPr>
        <p:txBody>
          <a:bodyPr anchor="t"/>
          <a:lstStyle>
            <a:lvl1pPr algn="l">
              <a:defRPr sz="3174">
                <a:solidFill>
                  <a:schemeClr val="bg1"/>
                </a:solidFill>
              </a:defRPr>
            </a:lvl1pPr>
          </a:lstStyle>
          <a:p>
            <a:r>
              <a:rPr lang="de-DE" dirty="0" err="1"/>
              <a:t>Thank</a:t>
            </a:r>
            <a:r>
              <a:rPr lang="de-DE" dirty="0"/>
              <a:t> </a:t>
            </a:r>
            <a:r>
              <a:rPr lang="de-DE" dirty="0" err="1"/>
              <a:t>you</a:t>
            </a:r>
            <a:r>
              <a:rPr lang="de-DE" dirty="0"/>
              <a:t>!</a:t>
            </a:r>
          </a:p>
        </p:txBody>
      </p:sp>
      <p:sp>
        <p:nvSpPr>
          <p:cNvPr id="9" name="Textplatzhalter 8">
            <a:extLst>
              <a:ext uri="{FF2B5EF4-FFF2-40B4-BE49-F238E27FC236}">
                <a16:creationId xmlns:a16="http://schemas.microsoft.com/office/drawing/2014/main" id="{790EEF29-3551-43AB-9C18-0A363BA0F402}"/>
              </a:ext>
            </a:extLst>
          </p:cNvPr>
          <p:cNvSpPr>
            <a:spLocks noGrp="1"/>
          </p:cNvSpPr>
          <p:nvPr>
            <p:ph type="body" sz="quarter" idx="11" hasCustomPrompt="1"/>
          </p:nvPr>
        </p:nvSpPr>
        <p:spPr bwMode="gray">
          <a:xfrm>
            <a:off x="457118" y="4371857"/>
            <a:ext cx="3274987" cy="370442"/>
          </a:xfrm>
          <a:prstGeom prst="rect">
            <a:avLst/>
          </a:prstGeom>
          <a:blipFill>
            <a:blip r:embed="rId3" cstate="email">
              <a:extLst>
                <a:ext uri="{28A0092B-C50C-407E-A947-70E740481C1C}">
                  <a14:useLocalDpi xmlns:a14="http://schemas.microsoft.com/office/drawing/2010/main"/>
                </a:ext>
              </a:extLst>
            </a:blip>
            <a:stretch>
              <a:fillRect/>
            </a:stretch>
          </a:blipFill>
        </p:spPr>
        <p:txBody>
          <a:bodyPr/>
          <a:lstStyle>
            <a:lvl1pPr>
              <a:defRPr sz="100">
                <a:solidFill>
                  <a:schemeClr val="bg2"/>
                </a:solidFill>
              </a:defRPr>
            </a:lvl1pPr>
          </a:lstStyle>
          <a:p>
            <a:pPr lvl="0"/>
            <a:r>
              <a:rPr lang="de-DE" dirty="0"/>
              <a:t>.</a:t>
            </a:r>
          </a:p>
        </p:txBody>
      </p:sp>
    </p:spTree>
    <p:extLst>
      <p:ext uri="{BB962C8B-B14F-4D97-AF65-F5344CB8AC3E}">
        <p14:creationId xmlns:p14="http://schemas.microsoft.com/office/powerpoint/2010/main" val="648713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rgbClr val="414042"/>
                </a:solidFill>
              </a:defRPr>
            </a:lvl1pPr>
          </a:lstStyle>
          <a:p>
            <a:r>
              <a:rPr lang="en-US"/>
              <a:t>Drag picture to placeholder or click icon to add</a:t>
            </a:r>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rgbClr val="414042"/>
                </a:solidFill>
              </a:defRPr>
            </a:lvl1pPr>
          </a:lstStyle>
          <a:p>
            <a:r>
              <a:rPr lang="en-US"/>
              <a:t>Drag picture to placeholder or click icon to add</a:t>
            </a:r>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rgbClr val="414042"/>
                </a:solidFill>
              </a:defRPr>
            </a:lvl1pPr>
          </a:lstStyle>
          <a:p>
            <a:r>
              <a:rPr lang="en-US"/>
              <a:t>Drag picture to placeholder or click icon to add</a:t>
            </a:r>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rgbClr val="414042"/>
                </a:solidFill>
              </a:defRPr>
            </a:lvl1pPr>
          </a:lstStyle>
          <a:p>
            <a:r>
              <a:rPr lang="en-US"/>
              <a:t>Drag picture to placeholder or click icon to add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414042"/>
                </a:solidFill>
              </a:defRPr>
            </a:lvl1pPr>
          </a:lstStyle>
          <a:p>
            <a:r>
              <a:rPr lang="en-US"/>
              <a:t>Drag picture to placeholder or click icon to add</a:t>
            </a:r>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414042"/>
                </a:solidFill>
              </a:defRPr>
            </a:lvl1pPr>
          </a:lstStyle>
          <a:p>
            <a:r>
              <a:rPr lang="en-US"/>
              <a:t>Drag picture to placeholder or click icon to add</a:t>
            </a:r>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414042"/>
                </a:solidFill>
              </a:defRPr>
            </a:lvl1pPr>
          </a:lstStyle>
          <a:p>
            <a:r>
              <a:rPr lang="en-US"/>
              <a:t>Drag picture to placeholder or click icon to add</a:t>
            </a:r>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414042"/>
                </a:solidFill>
              </a:defRPr>
            </a:lvl1pPr>
          </a:lstStyle>
          <a:p>
            <a:r>
              <a:rPr lang="en-US"/>
              <a:t>Drag picture to placeholder or click icon to add</a:t>
            </a:r>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414042"/>
                </a:solidFill>
              </a:defRPr>
            </a:lvl1pPr>
          </a:lstStyle>
          <a:p>
            <a:r>
              <a:rPr lang="en-US"/>
              <a:t>Drag picture to placeholder or click icon to add</a:t>
            </a:r>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414042"/>
                </a:solidFill>
              </a:defRPr>
            </a:lvl1pPr>
          </a:lstStyle>
          <a:p>
            <a:r>
              <a:rPr lang="en-US"/>
              <a:t>Drag picture to placeholder or click icon to add</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image" Target="../media/image5.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theme" Target="../theme/theme2.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a:solidFill>
                  <a:schemeClr val="bg1"/>
                </a:solidFill>
                <a:latin typeface="Amazon Ember Regular" charset="0"/>
              </a:rPr>
              <a:t>© 2018, Amazon Web Services, Inc. or its Affiliates. All rights reserved.</a:t>
            </a:r>
          </a:p>
        </p:txBody>
      </p:sp>
      <p:pic>
        <p:nvPicPr>
          <p:cNvPr id="8" name="Picture 7"/>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8102791" y="4706911"/>
            <a:ext cx="440655" cy="264393"/>
          </a:xfrm>
          <a:prstGeom prst="rect">
            <a:avLst/>
          </a:prstGeom>
        </p:spPr>
      </p:pic>
    </p:spTree>
    <p:extLst>
      <p:ext uri="{BB962C8B-B14F-4D97-AF65-F5344CB8AC3E}">
        <p14:creationId xmlns:p14="http://schemas.microsoft.com/office/powerpoint/2010/main" val="164856429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694" r:id="rId19"/>
    <p:sldLayoutId id="2147483689" r:id="rId20"/>
    <p:sldLayoutId id="2147483690" r:id="rId21"/>
    <p:sldLayoutId id="2147483691" r:id="rId22"/>
    <p:sldLayoutId id="2147483797" r:id="rId23"/>
    <p:sldLayoutId id="2147483850" r:id="rId24"/>
    <p:sldLayoutId id="2147483851" r:id="rId25"/>
  </p:sldLayoutIdLst>
  <p:hf sldNum="0" hdr="0" ftr="0" dt="0"/>
  <p:txStyles>
    <p:titleStyle>
      <a:lvl1pPr algn="l" defTabSz="457200" rtl="0" eaLnBrk="1" latinLnBrk="0" hangingPunct="1">
        <a:spcBef>
          <a:spcPct val="0"/>
        </a:spcBef>
        <a:buNone/>
        <a:defRPr sz="2800" b="0" i="0" kern="1200">
          <a:solidFill>
            <a:srgbClr val="0E2735"/>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70258D07-7092-47E0-8FA2-80FBF1B408F6}"/>
              </a:ext>
            </a:extLst>
          </p:cNvPr>
          <p:cNvPicPr>
            <a:picLocks noChangeAspect="1"/>
          </p:cNvPicPr>
          <p:nvPr userDrawn="1"/>
        </p:nvPicPr>
        <p:blipFill>
          <a:blip r:embed="rId49" cstate="email">
            <a:extLst>
              <a:ext uri="{28A0092B-C50C-407E-A947-70E740481C1C}">
                <a14:useLocalDpi xmlns:a14="http://schemas.microsoft.com/office/drawing/2010/main"/>
              </a:ext>
            </a:extLst>
          </a:blip>
          <a:stretch>
            <a:fillRect/>
          </a:stretch>
        </p:blipFill>
        <p:spPr bwMode="gray">
          <a:xfrm>
            <a:off x="229293" y="4686105"/>
            <a:ext cx="2539860" cy="286684"/>
          </a:xfrm>
          <a:prstGeom prst="rect">
            <a:avLst/>
          </a:prstGeom>
        </p:spPr>
      </p:pic>
      <p:sp>
        <p:nvSpPr>
          <p:cNvPr id="7" name="Title Placeholder 6">
            <a:extLst>
              <a:ext uri="{FF2B5EF4-FFF2-40B4-BE49-F238E27FC236}">
                <a16:creationId xmlns:a16="http://schemas.microsoft.com/office/drawing/2014/main" id="{A338E152-4DE5-4787-8433-62B80EC0095C}"/>
              </a:ext>
            </a:extLst>
          </p:cNvPr>
          <p:cNvSpPr>
            <a:spLocks noGrp="1"/>
          </p:cNvSpPr>
          <p:nvPr>
            <p:ph type="title"/>
          </p:nvPr>
        </p:nvSpPr>
        <p:spPr bwMode="gray">
          <a:xfrm>
            <a:off x="229293" y="228068"/>
            <a:ext cx="8685414" cy="628633"/>
          </a:xfrm>
          <a:prstGeom prst="rect">
            <a:avLst/>
          </a:prstGeom>
        </p:spPr>
        <p:txBody>
          <a:bodyPr vert="horz" lIns="0" tIns="0" rIns="0" bIns="0" rtlCol="0" anchor="t">
            <a:noAutofit/>
          </a:bodyPr>
          <a:lstStyle/>
          <a:p>
            <a:r>
              <a:rPr lang="en-US" dirty="0"/>
              <a:t>Click to edit Master title style</a:t>
            </a:r>
          </a:p>
        </p:txBody>
      </p:sp>
      <p:sp>
        <p:nvSpPr>
          <p:cNvPr id="8" name="Text Placeholder 7">
            <a:extLst>
              <a:ext uri="{FF2B5EF4-FFF2-40B4-BE49-F238E27FC236}">
                <a16:creationId xmlns:a16="http://schemas.microsoft.com/office/drawing/2014/main" id="{DC79077E-7C09-4236-BDD7-5063605AE05F}"/>
              </a:ext>
            </a:extLst>
          </p:cNvPr>
          <p:cNvSpPr>
            <a:spLocks noGrp="1"/>
          </p:cNvSpPr>
          <p:nvPr>
            <p:ph type="body" idx="1"/>
          </p:nvPr>
        </p:nvSpPr>
        <p:spPr bwMode="gray">
          <a:xfrm>
            <a:off x="229293" y="1171842"/>
            <a:ext cx="8685414" cy="3200512"/>
          </a:xfrm>
          <a:prstGeom prst="rect">
            <a:avLst/>
          </a:prstGeom>
        </p:spPr>
        <p:txBody>
          <a:bodyPr vert="horz" lIns="0" tIns="0" rIns="0" bIns="0" rtlCol="0" anchor="t">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a:extLst>
              <a:ext uri="{FF2B5EF4-FFF2-40B4-BE49-F238E27FC236}">
                <a16:creationId xmlns:a16="http://schemas.microsoft.com/office/drawing/2014/main" id="{6C1752A4-DDF8-4199-806A-7BE9ED8AB2E4}"/>
              </a:ext>
            </a:extLst>
          </p:cNvPr>
          <p:cNvSpPr>
            <a:spLocks noGrp="1"/>
          </p:cNvSpPr>
          <p:nvPr>
            <p:ph type="dt" sz="half" idx="2"/>
          </p:nvPr>
        </p:nvSpPr>
        <p:spPr bwMode="gray">
          <a:xfrm>
            <a:off x="7751001" y="4829045"/>
            <a:ext cx="794242" cy="80008"/>
          </a:xfrm>
          <a:prstGeom prst="rect">
            <a:avLst/>
          </a:prstGeom>
        </p:spPr>
        <p:txBody>
          <a:bodyPr vert="horz" lIns="0" tIns="0" rIns="0" bIns="0" rtlCol="0" anchor="ctr">
            <a:noAutofit/>
          </a:bodyPr>
          <a:lstStyle>
            <a:lvl1pPr algn="ctr">
              <a:defRPr sz="794">
                <a:solidFill>
                  <a:schemeClr val="tx1"/>
                </a:solidFill>
              </a:defRPr>
            </a:lvl1pPr>
          </a:lstStyle>
          <a:p>
            <a:fld id="{CBBA2B67-BAB5-437B-BA5F-04D000A57A35}" type="datetime1">
              <a:rPr lang="en-US" smtClean="0"/>
              <a:t>5/27/22</a:t>
            </a:fld>
            <a:endParaRPr lang="en-US"/>
          </a:p>
        </p:txBody>
      </p:sp>
      <p:sp>
        <p:nvSpPr>
          <p:cNvPr id="10" name="Footer Placeholder 9">
            <a:extLst>
              <a:ext uri="{FF2B5EF4-FFF2-40B4-BE49-F238E27FC236}">
                <a16:creationId xmlns:a16="http://schemas.microsoft.com/office/drawing/2014/main" id="{7A85C617-C61D-4CDE-9943-B68ACBC1C066}"/>
              </a:ext>
            </a:extLst>
          </p:cNvPr>
          <p:cNvSpPr>
            <a:spLocks noGrp="1"/>
          </p:cNvSpPr>
          <p:nvPr>
            <p:ph type="ftr" sz="quarter" idx="3"/>
          </p:nvPr>
        </p:nvSpPr>
        <p:spPr bwMode="gray">
          <a:xfrm>
            <a:off x="4656886" y="4829045"/>
            <a:ext cx="3011263" cy="80008"/>
          </a:xfrm>
          <a:prstGeom prst="rect">
            <a:avLst/>
          </a:prstGeom>
        </p:spPr>
        <p:txBody>
          <a:bodyPr vert="horz" lIns="0" tIns="0" rIns="0" bIns="0" rtlCol="0" anchor="ctr">
            <a:noAutofit/>
          </a:bodyPr>
          <a:lstStyle>
            <a:lvl1pPr algn="r">
              <a:defRPr sz="794">
                <a:solidFill>
                  <a:schemeClr val="tx1"/>
                </a:solidFill>
              </a:defRPr>
            </a:lvl1pPr>
          </a:lstStyle>
          <a:p>
            <a:r>
              <a:rPr lang="en-US"/>
              <a:t>- confidential -</a:t>
            </a:r>
          </a:p>
        </p:txBody>
      </p:sp>
      <p:sp>
        <p:nvSpPr>
          <p:cNvPr id="11" name="Slide Number Placeholder 10">
            <a:extLst>
              <a:ext uri="{FF2B5EF4-FFF2-40B4-BE49-F238E27FC236}">
                <a16:creationId xmlns:a16="http://schemas.microsoft.com/office/drawing/2014/main" id="{7C27887A-CCF9-414C-8E29-B2E0B8BC9C98}"/>
              </a:ext>
            </a:extLst>
          </p:cNvPr>
          <p:cNvSpPr>
            <a:spLocks noGrp="1"/>
          </p:cNvSpPr>
          <p:nvPr>
            <p:ph type="sldNum" sz="quarter" idx="4"/>
          </p:nvPr>
        </p:nvSpPr>
        <p:spPr bwMode="gray">
          <a:xfrm>
            <a:off x="8629008" y="4829045"/>
            <a:ext cx="285699" cy="80008"/>
          </a:xfrm>
          <a:prstGeom prst="rect">
            <a:avLst/>
          </a:prstGeom>
        </p:spPr>
        <p:txBody>
          <a:bodyPr vert="horz" lIns="0" tIns="0" rIns="0" bIns="0" rtlCol="0" anchor="ctr">
            <a:noAutofit/>
          </a:bodyPr>
          <a:lstStyle>
            <a:lvl1pPr algn="r">
              <a:defRPr sz="794">
                <a:solidFill>
                  <a:schemeClr val="tx1"/>
                </a:solidFill>
              </a:defRPr>
            </a:lvl1pPr>
          </a:lstStyle>
          <a:p>
            <a:fld id="{C1C18E66-5B50-48F2-BA38-10941D2A0103}" type="slidenum">
              <a:rPr lang="en-US" smtClean="0"/>
              <a:pPr/>
              <a:t>‹#›</a:t>
            </a:fld>
            <a:endParaRPr lang="en-US"/>
          </a:p>
        </p:txBody>
      </p:sp>
    </p:spTree>
    <p:extLst>
      <p:ext uri="{BB962C8B-B14F-4D97-AF65-F5344CB8AC3E}">
        <p14:creationId xmlns:p14="http://schemas.microsoft.com/office/powerpoint/2010/main" val="106667066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0" r:id="rId38"/>
    <p:sldLayoutId id="2147483891" r:id="rId39"/>
    <p:sldLayoutId id="2147483892" r:id="rId40"/>
    <p:sldLayoutId id="2147483893" r:id="rId41"/>
    <p:sldLayoutId id="2147483894" r:id="rId42"/>
    <p:sldLayoutId id="2147483895" r:id="rId43"/>
    <p:sldLayoutId id="2147483896" r:id="rId44"/>
    <p:sldLayoutId id="2147483897" r:id="rId45"/>
    <p:sldLayoutId id="2147483898" r:id="rId46"/>
    <p:sldLayoutId id="2147483899" r:id="rId47"/>
  </p:sldLayoutIdLst>
  <p:hf hdr="0"/>
  <p:txStyles>
    <p:titleStyle>
      <a:lvl1pPr algn="l" defTabSz="685684" rtl="0" eaLnBrk="1" latinLnBrk="0" hangingPunct="1">
        <a:lnSpc>
          <a:spcPct val="85000"/>
        </a:lnSpc>
        <a:spcBef>
          <a:spcPct val="0"/>
        </a:spcBef>
        <a:buNone/>
        <a:defRPr sz="2381" kern="1200">
          <a:solidFill>
            <a:schemeClr val="bg2"/>
          </a:solidFill>
          <a:latin typeface="+mj-lt"/>
          <a:ea typeface="+mj-ea"/>
          <a:cs typeface="+mj-cs"/>
        </a:defRPr>
      </a:lvl1pPr>
    </p:titleStyle>
    <p:bodyStyle>
      <a:lvl1pPr marL="0" indent="0" algn="l" defTabSz="685684" rtl="0" eaLnBrk="1" latinLnBrk="0" hangingPunct="1">
        <a:lnSpc>
          <a:spcPct val="100000"/>
        </a:lnSpc>
        <a:spcBef>
          <a:spcPts val="952"/>
        </a:spcBef>
        <a:buFontTx/>
        <a:buNone/>
        <a:defRPr sz="1428" b="1" kern="1200">
          <a:solidFill>
            <a:schemeClr val="tx1"/>
          </a:solidFill>
          <a:latin typeface="+mn-lt"/>
          <a:ea typeface="+mn-ea"/>
          <a:cs typeface="+mn-cs"/>
        </a:defRPr>
      </a:lvl1pPr>
      <a:lvl2pPr marL="0" indent="0" algn="l" defTabSz="685684" rtl="0" eaLnBrk="1" latinLnBrk="0" hangingPunct="1">
        <a:lnSpc>
          <a:spcPct val="100000"/>
        </a:lnSpc>
        <a:spcBef>
          <a:spcPts val="238"/>
        </a:spcBef>
        <a:buSzPct val="80000"/>
        <a:buFontTx/>
        <a:buNone/>
        <a:defRPr sz="1428" b="0" kern="1200">
          <a:solidFill>
            <a:schemeClr val="tx1"/>
          </a:solidFill>
          <a:latin typeface="+mn-lt"/>
          <a:ea typeface="+mn-ea"/>
          <a:cs typeface="+mn-cs"/>
        </a:defRPr>
      </a:lvl2pPr>
      <a:lvl3pPr marL="171418" indent="-171418" algn="l" defTabSz="685684" rtl="0" eaLnBrk="1" latinLnBrk="0" hangingPunct="1">
        <a:lnSpc>
          <a:spcPct val="100000"/>
        </a:lnSpc>
        <a:spcBef>
          <a:spcPts val="238"/>
        </a:spcBef>
        <a:buClr>
          <a:schemeClr val="tx1"/>
        </a:buClr>
        <a:buSzPct val="100000"/>
        <a:buFont typeface="TeleGrotesk Next" pitchFamily="2" charset="0"/>
        <a:buChar char="•"/>
        <a:defRPr sz="1428" b="0" kern="1200">
          <a:solidFill>
            <a:schemeClr val="tx1"/>
          </a:solidFill>
          <a:latin typeface="+mn-lt"/>
          <a:ea typeface="+mn-ea"/>
          <a:cs typeface="+mn-cs"/>
        </a:defRPr>
      </a:lvl3pPr>
      <a:lvl4pPr marL="342835" indent="-171418" algn="l" defTabSz="685684" rtl="0" eaLnBrk="1" latinLnBrk="0" hangingPunct="1">
        <a:lnSpc>
          <a:spcPct val="100000"/>
        </a:lnSpc>
        <a:spcBef>
          <a:spcPts val="238"/>
        </a:spcBef>
        <a:buClr>
          <a:schemeClr val="tx1"/>
        </a:buClr>
        <a:buSzPct val="100000"/>
        <a:buFont typeface="TeleGrotesk Next" pitchFamily="2" charset="0"/>
        <a:buChar char="•"/>
        <a:defRPr sz="1428" b="0" kern="1200">
          <a:solidFill>
            <a:schemeClr val="tx1"/>
          </a:solidFill>
          <a:latin typeface="+mn-lt"/>
          <a:ea typeface="+mn-ea"/>
          <a:cs typeface="+mn-cs"/>
        </a:defRPr>
      </a:lvl4pPr>
      <a:lvl5pPr marL="514253" indent="-171418" algn="l" defTabSz="685684" rtl="0" eaLnBrk="1" latinLnBrk="0" hangingPunct="1">
        <a:lnSpc>
          <a:spcPct val="100000"/>
        </a:lnSpc>
        <a:spcBef>
          <a:spcPts val="238"/>
        </a:spcBef>
        <a:buClr>
          <a:schemeClr val="tx1"/>
        </a:buClr>
        <a:buSzPct val="100000"/>
        <a:buFont typeface="TeleGrotesk Next" pitchFamily="2" charset="0"/>
        <a:buChar char="•"/>
        <a:defRPr sz="1428" b="0" kern="1200">
          <a:solidFill>
            <a:schemeClr val="tx1"/>
          </a:solidFill>
          <a:latin typeface="+mn-lt"/>
          <a:ea typeface="+mn-ea"/>
          <a:cs typeface="+mn-cs"/>
        </a:defRPr>
      </a:lvl5pPr>
      <a:lvl6pPr marL="1885630" indent="-171421" algn="l" defTabSz="68568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72" indent="-171421" algn="l" defTabSz="68568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13" indent="-171421" algn="l" defTabSz="68568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55" indent="-171421" algn="l" defTabSz="68568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684" rtl="0" eaLnBrk="1" latinLnBrk="0" hangingPunct="1">
        <a:defRPr sz="1350" kern="1200">
          <a:solidFill>
            <a:schemeClr val="tx1"/>
          </a:solidFill>
          <a:latin typeface="+mn-lt"/>
          <a:ea typeface="+mn-ea"/>
          <a:cs typeface="+mn-cs"/>
        </a:defRPr>
      </a:lvl1pPr>
      <a:lvl2pPr marL="342842" algn="l" defTabSz="685684" rtl="0" eaLnBrk="1" latinLnBrk="0" hangingPunct="1">
        <a:defRPr sz="1350" kern="1200">
          <a:solidFill>
            <a:schemeClr val="tx1"/>
          </a:solidFill>
          <a:latin typeface="+mn-lt"/>
          <a:ea typeface="+mn-ea"/>
          <a:cs typeface="+mn-cs"/>
        </a:defRPr>
      </a:lvl2pPr>
      <a:lvl3pPr marL="685684" algn="l" defTabSz="685684" rtl="0" eaLnBrk="1" latinLnBrk="0" hangingPunct="1">
        <a:defRPr sz="1350" kern="1200">
          <a:solidFill>
            <a:schemeClr val="tx1"/>
          </a:solidFill>
          <a:latin typeface="+mn-lt"/>
          <a:ea typeface="+mn-ea"/>
          <a:cs typeface="+mn-cs"/>
        </a:defRPr>
      </a:lvl3pPr>
      <a:lvl4pPr marL="1028525" algn="l" defTabSz="685684" rtl="0" eaLnBrk="1" latinLnBrk="0" hangingPunct="1">
        <a:defRPr sz="1350" kern="1200">
          <a:solidFill>
            <a:schemeClr val="tx1"/>
          </a:solidFill>
          <a:latin typeface="+mn-lt"/>
          <a:ea typeface="+mn-ea"/>
          <a:cs typeface="+mn-cs"/>
        </a:defRPr>
      </a:lvl4pPr>
      <a:lvl5pPr marL="1371367" algn="l" defTabSz="685684" rtl="0" eaLnBrk="1" latinLnBrk="0" hangingPunct="1">
        <a:defRPr sz="1350" kern="1200">
          <a:solidFill>
            <a:schemeClr val="tx1"/>
          </a:solidFill>
          <a:latin typeface="+mn-lt"/>
          <a:ea typeface="+mn-ea"/>
          <a:cs typeface="+mn-cs"/>
        </a:defRPr>
      </a:lvl5pPr>
      <a:lvl6pPr marL="1714209" algn="l" defTabSz="685684" rtl="0" eaLnBrk="1" latinLnBrk="0" hangingPunct="1">
        <a:defRPr sz="1350" kern="1200">
          <a:solidFill>
            <a:schemeClr val="tx1"/>
          </a:solidFill>
          <a:latin typeface="+mn-lt"/>
          <a:ea typeface="+mn-ea"/>
          <a:cs typeface="+mn-cs"/>
        </a:defRPr>
      </a:lvl6pPr>
      <a:lvl7pPr marL="2057051" algn="l" defTabSz="685684" rtl="0" eaLnBrk="1" latinLnBrk="0" hangingPunct="1">
        <a:defRPr sz="1350" kern="1200">
          <a:solidFill>
            <a:schemeClr val="tx1"/>
          </a:solidFill>
          <a:latin typeface="+mn-lt"/>
          <a:ea typeface="+mn-ea"/>
          <a:cs typeface="+mn-cs"/>
        </a:defRPr>
      </a:lvl7pPr>
      <a:lvl8pPr marL="2399892" algn="l" defTabSz="685684" rtl="0" eaLnBrk="1" latinLnBrk="0" hangingPunct="1">
        <a:defRPr sz="1350" kern="1200">
          <a:solidFill>
            <a:schemeClr val="tx1"/>
          </a:solidFill>
          <a:latin typeface="+mn-lt"/>
          <a:ea typeface="+mn-ea"/>
          <a:cs typeface="+mn-cs"/>
        </a:defRPr>
      </a:lvl8pPr>
      <a:lvl9pPr marL="2742734" algn="l" defTabSz="685684"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1">
          <p15:clr>
            <a:srgbClr val="F26B43"/>
          </p15:clr>
        </p15:guide>
        <p15:guide id="2" pos="182">
          <p15:clr>
            <a:srgbClr val="F26B43"/>
          </p15:clr>
        </p15:guide>
        <p15:guide id="3" pos="7076">
          <p15:clr>
            <a:srgbClr val="F26B43"/>
          </p15:clr>
        </p15:guide>
        <p15:guide id="4" orient="horz" pos="3470">
          <p15:clr>
            <a:srgbClr val="F26B43"/>
          </p15:clr>
        </p15:guide>
        <p15:guide id="5" orient="horz" pos="3719">
          <p15:clr>
            <a:srgbClr val="F26B43"/>
          </p15:clr>
        </p15:guide>
        <p15:guide id="6" orient="horz" pos="3901">
          <p15:clr>
            <a:srgbClr val="F26B43"/>
          </p15:clr>
        </p15:guide>
        <p15:guide id="7" orient="horz" pos="930">
          <p15:clr>
            <a:srgbClr val="F26B43"/>
          </p15:clr>
        </p15:guide>
        <p15:guide id="9" pos="1803">
          <p15:clr>
            <a:srgbClr val="F26B43"/>
          </p15:clr>
        </p15:guide>
        <p15:guide id="10" pos="1940">
          <p15:clr>
            <a:srgbClr val="F26B43"/>
          </p15:clr>
        </p15:guide>
        <p15:guide id="11" pos="5454">
          <p15:clr>
            <a:srgbClr val="F26B43"/>
          </p15:clr>
        </p15:guide>
        <p15:guide id="12" pos="5318">
          <p15:clr>
            <a:srgbClr val="F26B43"/>
          </p15:clr>
        </p15:guide>
        <p15:guide id="13" pos="3561">
          <p15:clr>
            <a:srgbClr val="F26B43"/>
          </p15:clr>
        </p15:guide>
        <p15:guide id="14" pos="3696">
          <p15:clr>
            <a:srgbClr val="F26B43"/>
          </p15:clr>
        </p15:guide>
        <p15:guide id="15" orient="horz" pos="32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docker/docker-bench-security" TargetMode="External"/><Relationship Id="rId2" Type="http://schemas.openxmlformats.org/officeDocument/2006/relationships/image" Target="../media/image43.jpeg"/><Relationship Id="rId1" Type="http://schemas.openxmlformats.org/officeDocument/2006/relationships/slideLayout" Target="../slideLayouts/slideLayout35.xml"/><Relationship Id="rId5" Type="http://schemas.openxmlformats.org/officeDocument/2006/relationships/image" Target="../media/image31.png"/><Relationship Id="rId4" Type="http://schemas.openxmlformats.org/officeDocument/2006/relationships/hyperlink" Target="https://systemweakness.com/automate-docker-security-audits-with-docker-bench-for-security-76b509cd7bb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cisecurity.org/benchmark/kubernetes/" TargetMode="External"/><Relationship Id="rId1" Type="http://schemas.openxmlformats.org/officeDocument/2006/relationships/slideLayout" Target="../slideLayouts/slideLayout41.xml"/><Relationship Id="rId6" Type="http://schemas.openxmlformats.org/officeDocument/2006/relationships/image" Target="../media/image31.png"/><Relationship Id="rId5" Type="http://schemas.openxmlformats.org/officeDocument/2006/relationships/hyperlink" Target="https://www.eksworkshop.com/intermediate/300_cis_eks_benchmark/intro/" TargetMode="External"/><Relationship Id="rId4" Type="http://schemas.openxmlformats.org/officeDocument/2006/relationships/hyperlink" Target="https://github.com/aquasecurity/kube-benc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quasecurity/trivy" TargetMode="External"/><Relationship Id="rId2" Type="http://schemas.openxmlformats.org/officeDocument/2006/relationships/image" Target="../media/image47.png"/><Relationship Id="rId1" Type="http://schemas.openxmlformats.org/officeDocument/2006/relationships/slideLayout" Target="../slideLayouts/slideLayout69.xml"/><Relationship Id="rId6" Type="http://schemas.openxmlformats.org/officeDocument/2006/relationships/image" Target="../media/image31.png"/><Relationship Id="rId5" Type="http://schemas.openxmlformats.org/officeDocument/2006/relationships/hyperlink" Target="https://systemweakness.com/make-your-containers-better-smaller-and-more-secure-using-dockerslim-82a1ee6fcb96" TargetMode="External"/><Relationship Id="rId4" Type="http://schemas.openxmlformats.org/officeDocument/2006/relationships/image" Target="../media/image48.jpe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1.png"/><Relationship Id="rId2" Type="http://schemas.openxmlformats.org/officeDocument/2006/relationships/image" Target="../media/image49.png"/><Relationship Id="rId1" Type="http://schemas.openxmlformats.org/officeDocument/2006/relationships/slideLayout" Target="../slideLayouts/slideLayout69.xml"/><Relationship Id="rId6" Type="http://schemas.openxmlformats.org/officeDocument/2006/relationships/hyperlink" Target="https://systemweakness.com/how-to-scan-vulnerabilities-for-docker-container-images-part2-3e907dd0f66e" TargetMode="External"/><Relationship Id="rId5" Type="http://schemas.openxmlformats.org/officeDocument/2006/relationships/hyperlink" Target="https://systemweakness.com/how-to-scan-vulnerabilities-for-docker-container-images-part1-d50b4c233245" TargetMode="External"/><Relationship Id="rId4" Type="http://schemas.openxmlformats.org/officeDocument/2006/relationships/hyperlink" Target="https://github.com/docker-slim/docker-sli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40.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hyperlink" Target="https://docs.aws.amazon.com/AmazonECR/latest/userguide/image-scanning.html" TargetMode="External"/><Relationship Id="rId2" Type="http://schemas.openxmlformats.org/officeDocument/2006/relationships/image" Target="../media/image55.png"/><Relationship Id="rId1" Type="http://schemas.openxmlformats.org/officeDocument/2006/relationships/slideLayout" Target="../slideLayouts/slideLayout40.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aws.github.io/aws-eks-best-practices/security/docs" TargetMode="External"/><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hyperlink" Target="https://www.linkedin.com/in/cloudgeek7" TargetMode="External"/><Relationship Id="rId1" Type="http://schemas.openxmlformats.org/officeDocument/2006/relationships/slideLayout" Target="../slideLayouts/slideLayout3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6.png"/><Relationship Id="rId1" Type="http://schemas.openxmlformats.org/officeDocument/2006/relationships/slideLayout" Target="../slideLayouts/slideLayout35.xml"/><Relationship Id="rId4" Type="http://schemas.openxmlformats.org/officeDocument/2006/relationships/hyperlink" Target="https://aws.github.io/aws-eks-best-practices/security/doc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Layout" Target="../slideLayouts/slideLayout35.xml"/><Relationship Id="rId4" Type="http://schemas.openxmlformats.org/officeDocument/2006/relationships/hyperlink" Target="https://aws.github.io/aws-eks-best-practices/security/doc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cncf/tag-security/blob/main/security-whitepaper/v2/CNCF_cloud-native-security-whitepaper-May2022-v2.pdf" TargetMode="External"/><Relationship Id="rId1" Type="http://schemas.openxmlformats.org/officeDocument/2006/relationships/slideLayout" Target="../slideLayouts/slideLayout35.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ncf/tag-security/blob/main/security-whitepaper/v2/cloud-native-security-whitepaper.md" TargetMode="External"/><Relationship Id="rId2" Type="http://schemas.openxmlformats.org/officeDocument/2006/relationships/notesSlide" Target="../notesSlides/notesSlide3.xml"/><Relationship Id="rId1" Type="http://schemas.openxmlformats.org/officeDocument/2006/relationships/slideLayout" Target="../slideLayouts/slideLayout40.xml"/><Relationship Id="rId5" Type="http://schemas.openxmlformats.org/officeDocument/2006/relationships/image" Target="../media/image31.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ncf/tag-security/blob/main/security-whitepaper/v2/cloud-native-security-whitepaper.md" TargetMode="External"/><Relationship Id="rId2" Type="http://schemas.openxmlformats.org/officeDocument/2006/relationships/notesSlide" Target="../notesSlides/notesSlide4.xml"/><Relationship Id="rId1" Type="http://schemas.openxmlformats.org/officeDocument/2006/relationships/slideLayout" Target="../slideLayouts/slideLayout40.xml"/><Relationship Id="rId5" Type="http://schemas.openxmlformats.org/officeDocument/2006/relationships/image" Target="../media/image31.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0.xml"/><Relationship Id="rId5" Type="http://schemas.openxmlformats.org/officeDocument/2006/relationships/hyperlink" Target="https://github.com/cncf/tag-security/blob/main/security-whitepaper/v2/cloud-native-security-whitepaper.md" TargetMode="Externa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40.xml"/><Relationship Id="rId5" Type="http://schemas.openxmlformats.org/officeDocument/2006/relationships/hyperlink" Target="https://github.com/cncf/tag-security/blob/main/security-whitepaper/v2/cloud-native-security-whitepaper.md" TargetMode="Externa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imeline&#10;&#10;Description automatically generated">
            <a:extLst>
              <a:ext uri="{FF2B5EF4-FFF2-40B4-BE49-F238E27FC236}">
                <a16:creationId xmlns:a16="http://schemas.microsoft.com/office/drawing/2014/main" id="{BC9F9C89-6C4B-0D7B-FB24-FFA4C11C050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883181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C3252CB7-D0F1-4726-AEA5-2046B63308AD}"/>
              </a:ext>
            </a:extLst>
          </p:cNvPr>
          <p:cNvSpPr>
            <a:spLocks noGrp="1"/>
          </p:cNvSpPr>
          <p:nvPr>
            <p:ph type="dt" sz="half" idx="10"/>
          </p:nvPr>
        </p:nvSpPr>
        <p:spPr>
          <a:xfrm>
            <a:off x="7751860" y="4829045"/>
            <a:ext cx="792956" cy="81000"/>
          </a:xfrm>
        </p:spPr>
        <p:txBody>
          <a:bodyPr/>
          <a:lstStyle/>
          <a:p>
            <a:pPr>
              <a:spcAft>
                <a:spcPts val="600"/>
              </a:spcAft>
            </a:pPr>
            <a:fld id="{72B451F5-34A2-46DD-8A65-25BE2301588B}" type="datetime1">
              <a:rPr lang="en-US" smtClean="0"/>
              <a:pPr>
                <a:spcAft>
                  <a:spcPts val="600"/>
                </a:spcAft>
              </a:pPr>
              <a:t>5/27/22</a:t>
            </a:fld>
            <a:endParaRPr lang="de-DE"/>
          </a:p>
        </p:txBody>
      </p:sp>
      <p:sp>
        <p:nvSpPr>
          <p:cNvPr id="73" name="Footer Placeholder 2">
            <a:extLst>
              <a:ext uri="{FF2B5EF4-FFF2-40B4-BE49-F238E27FC236}">
                <a16:creationId xmlns:a16="http://schemas.microsoft.com/office/drawing/2014/main" id="{B38EE48E-5F7B-47B2-A14D-6C2BD309E684}"/>
              </a:ext>
            </a:extLst>
          </p:cNvPr>
          <p:cNvSpPr>
            <a:spLocks noGrp="1"/>
          </p:cNvSpPr>
          <p:nvPr>
            <p:ph type="ftr" sz="quarter" idx="11"/>
          </p:nvPr>
        </p:nvSpPr>
        <p:spPr>
          <a:xfrm>
            <a:off x="4656410" y="4829045"/>
            <a:ext cx="3011258" cy="81000"/>
          </a:xfrm>
        </p:spPr>
        <p:txBody>
          <a:bodyPr/>
          <a:lstStyle/>
          <a:p>
            <a:pPr>
              <a:spcAft>
                <a:spcPts val="600"/>
              </a:spcAft>
            </a:pPr>
            <a:r>
              <a:rPr lang="de-DE"/>
              <a:t>- confidential -</a:t>
            </a:r>
          </a:p>
        </p:txBody>
      </p:sp>
      <p:sp>
        <p:nvSpPr>
          <p:cNvPr id="75" name="Slide Number Placeholder 3">
            <a:extLst>
              <a:ext uri="{FF2B5EF4-FFF2-40B4-BE49-F238E27FC236}">
                <a16:creationId xmlns:a16="http://schemas.microsoft.com/office/drawing/2014/main" id="{2920F6E9-7571-46E8-883F-DEDC6F105B19}"/>
              </a:ext>
            </a:extLst>
          </p:cNvPr>
          <p:cNvSpPr>
            <a:spLocks noGrp="1"/>
          </p:cNvSpPr>
          <p:nvPr>
            <p:ph type="sldNum" sz="quarter" idx="12"/>
          </p:nvPr>
        </p:nvSpPr>
        <p:spPr>
          <a:xfrm>
            <a:off x="8629008" y="4829045"/>
            <a:ext cx="285699" cy="81000"/>
          </a:xfrm>
        </p:spPr>
        <p:txBody>
          <a:bodyPr/>
          <a:lstStyle/>
          <a:p>
            <a:pPr>
              <a:spcAft>
                <a:spcPts val="600"/>
              </a:spcAft>
            </a:pPr>
            <a:fld id="{ED44C2C6-9CD0-43A4-AEF8-0F30BF8483B1}" type="slidenum">
              <a:rPr lang="de-DE" smtClean="0"/>
              <a:pPr>
                <a:spcAft>
                  <a:spcPts val="600"/>
                </a:spcAft>
              </a:pPr>
              <a:t>10</a:t>
            </a:fld>
            <a:endParaRPr lang="de-DE"/>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685414" cy="628633"/>
          </a:xfrm>
        </p:spPr>
        <p:txBody>
          <a:bodyPr anchor="t">
            <a:normAutofit/>
          </a:bodyPr>
          <a:lstStyle/>
          <a:p>
            <a:r>
              <a:rPr lang="de-DE" dirty="0" err="1"/>
              <a:t>Dockerfile</a:t>
            </a:r>
            <a:r>
              <a:rPr lang="de-DE" dirty="0"/>
              <a:t> </a:t>
            </a:r>
            <a:r>
              <a:rPr lang="de-DE" dirty="0" err="1"/>
              <a:t>best</a:t>
            </a:r>
            <a:r>
              <a:rPr lang="de-DE" dirty="0"/>
              <a:t> </a:t>
            </a:r>
            <a:r>
              <a:rPr lang="de-DE" dirty="0" err="1"/>
              <a:t>practices</a:t>
            </a:r>
            <a:endParaRPr lang="de-DE" dirty="0"/>
          </a:p>
        </p:txBody>
      </p:sp>
      <p:pic>
        <p:nvPicPr>
          <p:cNvPr id="1030" name="Picture 6">
            <a:extLst>
              <a:ext uri="{FF2B5EF4-FFF2-40B4-BE49-F238E27FC236}">
                <a16:creationId xmlns:a16="http://schemas.microsoft.com/office/drawing/2014/main" id="{802AC65E-65DD-8A40-9641-18B017DF8467}"/>
              </a:ext>
            </a:extLst>
          </p:cNvPr>
          <p:cNvPicPr>
            <a:picLocks noChangeAspect="1" noChangeArrowheads="1"/>
          </p:cNvPicPr>
          <p:nvPr/>
        </p:nvPicPr>
        <p:blipFill>
          <a:blip r:embed="rId2" cstate="email">
            <a:alphaModFix amt="60000"/>
            <a:extLst>
              <a:ext uri="{28A0092B-C50C-407E-A947-70E740481C1C}">
                <a14:useLocalDpi xmlns:a14="http://schemas.microsoft.com/office/drawing/2010/main"/>
              </a:ext>
            </a:extLst>
          </a:blip>
          <a:srcRect/>
          <a:stretch>
            <a:fillRect/>
          </a:stretch>
        </p:blipFill>
        <p:spPr bwMode="auto">
          <a:xfrm>
            <a:off x="3931526" y="636737"/>
            <a:ext cx="5049205" cy="3442204"/>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Inhaltsplatzhalter 4">
            <a:extLst>
              <a:ext uri="{FF2B5EF4-FFF2-40B4-BE49-F238E27FC236}">
                <a16:creationId xmlns:a16="http://schemas.microsoft.com/office/drawing/2014/main" id="{459A8EE8-1154-4683-96D3-1066BDA33C65}"/>
              </a:ext>
            </a:extLst>
          </p:cNvPr>
          <p:cNvSpPr>
            <a:spLocks noGrp="1"/>
          </p:cNvSpPr>
          <p:nvPr>
            <p:ph sz="quarter" idx="13"/>
          </p:nvPr>
        </p:nvSpPr>
        <p:spPr>
          <a:xfrm>
            <a:off x="229292" y="745434"/>
            <a:ext cx="4859997" cy="3913651"/>
          </a:xfrm>
        </p:spPr>
        <p:txBody>
          <a:bodyPr anchor="t">
            <a:noAutofit/>
          </a:bodyPr>
          <a:lstStyle/>
          <a:p>
            <a:pPr marL="342900" indent="-342900">
              <a:lnSpc>
                <a:spcPct val="90000"/>
              </a:lnSpc>
              <a:buFont typeface="+mj-lt"/>
              <a:buAutoNum type="arabicPeriod"/>
            </a:pPr>
            <a:r>
              <a:rPr lang="en-GB" sz="1400" dirty="0"/>
              <a:t>Avoid unnecessary privileges</a:t>
            </a:r>
            <a:endParaRPr lang="hu-HU" sz="1400" dirty="0"/>
          </a:p>
          <a:p>
            <a:pPr marL="514318" lvl="2" indent="-342900">
              <a:lnSpc>
                <a:spcPct val="90000"/>
              </a:lnSpc>
              <a:buFont typeface="+mj-lt"/>
              <a:buAutoNum type="arabicPeriod"/>
            </a:pPr>
            <a:r>
              <a:rPr lang="en-GB" sz="1400" dirty="0"/>
              <a:t>Avoid running containers as root</a:t>
            </a:r>
            <a:endParaRPr lang="hu-HU" sz="1400" dirty="0"/>
          </a:p>
          <a:p>
            <a:pPr marL="514318" lvl="2" indent="-342900">
              <a:lnSpc>
                <a:spcPct val="90000"/>
              </a:lnSpc>
              <a:buFont typeface="+mj-lt"/>
              <a:buAutoNum type="arabicPeriod"/>
            </a:pPr>
            <a:r>
              <a:rPr lang="en-GB" sz="1400" dirty="0"/>
              <a:t>Don’t bind to a specific UID</a:t>
            </a:r>
            <a:endParaRPr lang="hu-HU" sz="1400" dirty="0"/>
          </a:p>
          <a:p>
            <a:pPr marL="514318" lvl="2" indent="-342900">
              <a:lnSpc>
                <a:spcPct val="90000"/>
              </a:lnSpc>
              <a:buFont typeface="+mj-lt"/>
              <a:buAutoNum type="arabicPeriod"/>
            </a:pPr>
            <a:r>
              <a:rPr lang="en-GB" sz="1400" dirty="0"/>
              <a:t>Make executables owned by root and not writable</a:t>
            </a:r>
          </a:p>
          <a:p>
            <a:pPr marL="514318" lvl="2" indent="-342900">
              <a:lnSpc>
                <a:spcPct val="90000"/>
              </a:lnSpc>
              <a:buFont typeface="+mj-lt"/>
              <a:buAutoNum type="arabicPeriod"/>
            </a:pPr>
            <a:endParaRPr lang="en-GB" sz="1400" dirty="0"/>
          </a:p>
          <a:p>
            <a:pPr marL="342900" indent="-342900">
              <a:lnSpc>
                <a:spcPct val="90000"/>
              </a:lnSpc>
              <a:buFont typeface="+mj-lt"/>
              <a:buAutoNum type="arabicPeriod"/>
            </a:pPr>
            <a:r>
              <a:rPr lang="en-GB" sz="1400" dirty="0"/>
              <a:t>Reduce attack surface</a:t>
            </a:r>
          </a:p>
          <a:p>
            <a:pPr marL="514318" lvl="2" indent="-342900">
              <a:lnSpc>
                <a:spcPct val="90000"/>
              </a:lnSpc>
              <a:buFont typeface="+mj-lt"/>
              <a:buAutoNum type="arabicPeriod"/>
            </a:pPr>
            <a:r>
              <a:rPr lang="en-GB" sz="1400" dirty="0"/>
              <a:t>Leverage multistage builds</a:t>
            </a:r>
          </a:p>
          <a:p>
            <a:pPr marL="514318" lvl="2" indent="-342900">
              <a:lnSpc>
                <a:spcPct val="90000"/>
              </a:lnSpc>
              <a:buFont typeface="+mj-lt"/>
              <a:buAutoNum type="arabicPeriod"/>
            </a:pPr>
            <a:r>
              <a:rPr lang="en-GB" sz="1400" dirty="0"/>
              <a:t>Use </a:t>
            </a:r>
            <a:r>
              <a:rPr lang="en-GB" sz="1400" dirty="0" err="1"/>
              <a:t>distroless</a:t>
            </a:r>
            <a:r>
              <a:rPr lang="en-GB" sz="1400" dirty="0"/>
              <a:t> images, or build your own from scratch</a:t>
            </a:r>
          </a:p>
          <a:p>
            <a:pPr marL="514318" lvl="2" indent="-342900">
              <a:lnSpc>
                <a:spcPct val="90000"/>
              </a:lnSpc>
              <a:buFont typeface="+mj-lt"/>
              <a:buAutoNum type="arabicPeriod"/>
            </a:pPr>
            <a:r>
              <a:rPr lang="en-GB" sz="1400" dirty="0"/>
              <a:t>Update your images frequently</a:t>
            </a:r>
          </a:p>
          <a:p>
            <a:pPr marL="514318" lvl="2" indent="-342900">
              <a:lnSpc>
                <a:spcPct val="90000"/>
              </a:lnSpc>
              <a:buFont typeface="+mj-lt"/>
              <a:buAutoNum type="arabicPeriod"/>
            </a:pPr>
            <a:r>
              <a:rPr lang="en-GB" sz="1400" dirty="0"/>
              <a:t>Watch out for exposed ports</a:t>
            </a:r>
          </a:p>
          <a:p>
            <a:pPr lvl="2" indent="0">
              <a:lnSpc>
                <a:spcPct val="90000"/>
              </a:lnSpc>
              <a:buNone/>
            </a:pPr>
            <a:endParaRPr lang="en-GB" sz="1400" dirty="0"/>
          </a:p>
          <a:p>
            <a:pPr marL="342900" indent="-342900">
              <a:lnSpc>
                <a:spcPct val="90000"/>
              </a:lnSpc>
              <a:buFont typeface="+mj-lt"/>
              <a:buAutoNum type="arabicPeriod"/>
            </a:pPr>
            <a:r>
              <a:rPr lang="en-GB" sz="1400" dirty="0"/>
              <a:t>Prevent confidential data leaks</a:t>
            </a:r>
          </a:p>
          <a:p>
            <a:pPr marL="514318" lvl="2" indent="-342900">
              <a:lnSpc>
                <a:spcPct val="90000"/>
              </a:lnSpc>
              <a:buFont typeface="+mj-lt"/>
              <a:buAutoNum type="arabicPeriod"/>
            </a:pPr>
            <a:r>
              <a:rPr lang="en-GB" sz="1400" dirty="0"/>
              <a:t>Never put secrets or credentials in </a:t>
            </a:r>
            <a:r>
              <a:rPr lang="en-GB" sz="1400" dirty="0" err="1"/>
              <a:t>Dockerfile</a:t>
            </a:r>
            <a:r>
              <a:rPr lang="en-GB" sz="1400" dirty="0"/>
              <a:t> instructions</a:t>
            </a:r>
          </a:p>
          <a:p>
            <a:pPr marL="514318" lvl="2" indent="-342900">
              <a:lnSpc>
                <a:spcPct val="90000"/>
              </a:lnSpc>
              <a:buFont typeface="+mj-lt"/>
              <a:buAutoNum type="arabicPeriod"/>
            </a:pPr>
            <a:r>
              <a:rPr lang="en-GB" sz="1400" dirty="0"/>
              <a:t>Prefer COPY over ADD</a:t>
            </a:r>
          </a:p>
          <a:p>
            <a:pPr marL="514318" lvl="2" indent="-342900">
              <a:lnSpc>
                <a:spcPct val="90000"/>
              </a:lnSpc>
              <a:buFont typeface="+mj-lt"/>
              <a:buAutoNum type="arabicPeriod"/>
            </a:pPr>
            <a:r>
              <a:rPr lang="en-GB" sz="1400" dirty="0"/>
              <a:t>Be aware of the Docker context, and use .</a:t>
            </a:r>
            <a:r>
              <a:rPr lang="en-GB" sz="1400" dirty="0" err="1"/>
              <a:t>dockerignore</a:t>
            </a:r>
            <a:endParaRPr lang="en-GB" sz="1400" dirty="0"/>
          </a:p>
        </p:txBody>
      </p:sp>
      <p:pic>
        <p:nvPicPr>
          <p:cNvPr id="9" name="Picture 2">
            <a:extLst>
              <a:ext uri="{FF2B5EF4-FFF2-40B4-BE49-F238E27FC236}">
                <a16:creationId xmlns:a16="http://schemas.microsoft.com/office/drawing/2014/main" id="{E35EE0E9-31FD-26A2-6238-51FD09D63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787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anchor="ctr">
            <a:normAutofit/>
          </a:bodyPr>
          <a:lstStyle/>
          <a:p>
            <a:pPr>
              <a:lnSpc>
                <a:spcPct val="90000"/>
              </a:lnSpc>
              <a:spcAft>
                <a:spcPts val="600"/>
              </a:spcAft>
            </a:pPr>
            <a:r>
              <a:rPr lang="de-DE" sz="500"/>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anchor="ctr">
            <a:normAutofit/>
          </a:bodyPr>
          <a:lstStyle/>
          <a:p>
            <a:pPr>
              <a:lnSpc>
                <a:spcPct val="90000"/>
              </a:lnSpc>
              <a:spcAft>
                <a:spcPts val="600"/>
              </a:spcAft>
            </a:pPr>
            <a:fld id="{ED44C2C6-9CD0-43A4-AEF8-0F30BF8483B1}" type="slidenum">
              <a:rPr lang="de-DE" sz="500" smtClean="0"/>
              <a:pPr>
                <a:lnSpc>
                  <a:spcPct val="90000"/>
                </a:lnSpc>
                <a:spcAft>
                  <a:spcPts val="600"/>
                </a:spcAft>
              </a:pPr>
              <a:t>11</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685414" cy="628633"/>
          </a:xfrm>
        </p:spPr>
        <p:txBody>
          <a:bodyPr anchor="t">
            <a:normAutofit/>
          </a:bodyPr>
          <a:lstStyle/>
          <a:p>
            <a:r>
              <a:rPr lang="en-GB" b="1"/>
              <a:t>Docker Bench for Security</a:t>
            </a:r>
          </a:p>
        </p:txBody>
      </p:sp>
      <p:pic>
        <p:nvPicPr>
          <p:cNvPr id="4100" name="Picture 4">
            <a:extLst>
              <a:ext uri="{FF2B5EF4-FFF2-40B4-BE49-F238E27FC236}">
                <a16:creationId xmlns:a16="http://schemas.microsoft.com/office/drawing/2014/main" id="{D126BBE6-6DAF-4C46-827E-2F4CEC9AB88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3853601" y="630381"/>
            <a:ext cx="4909364" cy="3683202"/>
          </a:xfrm>
          <a:prstGeom prst="rect">
            <a:avLst/>
          </a:prstGeom>
          <a:solidFill>
            <a:srgbClr val="FFFFFF"/>
          </a:solidFill>
        </p:spPr>
      </p:pic>
      <p:sp>
        <p:nvSpPr>
          <p:cNvPr id="4" name="Rectangle 3">
            <a:extLst>
              <a:ext uri="{FF2B5EF4-FFF2-40B4-BE49-F238E27FC236}">
                <a16:creationId xmlns:a16="http://schemas.microsoft.com/office/drawing/2014/main" id="{89E31031-372E-134D-8B50-7AA48F5FAC97}"/>
              </a:ext>
            </a:extLst>
          </p:cNvPr>
          <p:cNvSpPr/>
          <p:nvPr/>
        </p:nvSpPr>
        <p:spPr>
          <a:xfrm>
            <a:off x="431885" y="856701"/>
            <a:ext cx="3269974" cy="3323987"/>
          </a:xfrm>
          <a:prstGeom prst="rect">
            <a:avLst/>
          </a:prstGeom>
        </p:spPr>
        <p:txBody>
          <a:bodyPr wrap="square">
            <a:spAutoFit/>
          </a:bodyPr>
          <a:lstStyle/>
          <a:p>
            <a:r>
              <a:rPr lang="en-GB" sz="1400" dirty="0">
                <a:solidFill>
                  <a:srgbClr val="292929"/>
                </a:solidFill>
              </a:rPr>
              <a:t>The Docker Bench for Security is a script that checks for dozens of common best-practices around deploying Docker containers in the Production. The tests are all automated, and are based on the CIS Docker Benchmark v1.3.1.</a:t>
            </a:r>
          </a:p>
          <a:p>
            <a:r>
              <a:rPr lang="en-GB" sz="1400" dirty="0">
                <a:solidFill>
                  <a:srgbClr val="292929"/>
                </a:solidFill>
              </a:rPr>
              <a:t> </a:t>
            </a:r>
          </a:p>
          <a:p>
            <a:r>
              <a:rPr lang="en-GB" sz="1400" dirty="0">
                <a:solidFill>
                  <a:srgbClr val="292929"/>
                </a:solidFill>
              </a:rPr>
              <a:t>Docker Bench for Security scans the Docker host for common configuration issues, such as loose settings in configuration files and system rights and questionable defaults. The tool relies on a database of Common Vulnerabilities and Exposures (CVE) to audit the libraries and executables on the system in question.</a:t>
            </a:r>
            <a:endParaRPr lang="en-GB" sz="1400" b="0" i="0" dirty="0">
              <a:solidFill>
                <a:srgbClr val="292929"/>
              </a:solidFill>
              <a:effectLst/>
            </a:endParaRPr>
          </a:p>
        </p:txBody>
      </p:sp>
      <p:sp>
        <p:nvSpPr>
          <p:cNvPr id="5" name="Rectangle 4">
            <a:extLst>
              <a:ext uri="{FF2B5EF4-FFF2-40B4-BE49-F238E27FC236}">
                <a16:creationId xmlns:a16="http://schemas.microsoft.com/office/drawing/2014/main" id="{3F38D84E-5282-AB42-8DE1-038CC506EEEC}"/>
              </a:ext>
            </a:extLst>
          </p:cNvPr>
          <p:cNvSpPr/>
          <p:nvPr/>
        </p:nvSpPr>
        <p:spPr>
          <a:xfrm>
            <a:off x="2412275" y="4347973"/>
            <a:ext cx="6580810" cy="461665"/>
          </a:xfrm>
          <a:prstGeom prst="rect">
            <a:avLst/>
          </a:prstGeom>
        </p:spPr>
        <p:txBody>
          <a:bodyPr wrap="square">
            <a:spAutoFit/>
          </a:bodyPr>
          <a:lstStyle/>
          <a:p>
            <a:r>
              <a:rPr lang="en-GB" sz="1200" dirty="0"/>
              <a:t>Ref: </a:t>
            </a:r>
            <a:r>
              <a:rPr lang="en-GB" sz="1200" dirty="0">
                <a:hlinkClick r:id="rId3"/>
              </a:rPr>
              <a:t>https://github.com/docker/docker-bench-security</a:t>
            </a:r>
            <a:r>
              <a:rPr lang="en-GB" sz="1200" dirty="0"/>
              <a:t> </a:t>
            </a:r>
          </a:p>
          <a:p>
            <a:r>
              <a:rPr lang="en-GB" sz="1200" dirty="0">
                <a:hlinkClick r:id="rId4"/>
              </a:rPr>
              <a:t>https://systemweakness.com/automate-docker-security-audits-with-docker-bench-for-security-76b509cd7bb1</a:t>
            </a:r>
            <a:endParaRPr lang="en-GB" sz="1200" dirty="0"/>
          </a:p>
        </p:txBody>
      </p:sp>
      <p:sp>
        <p:nvSpPr>
          <p:cNvPr id="6" name="TextBox 5">
            <a:extLst>
              <a:ext uri="{FF2B5EF4-FFF2-40B4-BE49-F238E27FC236}">
                <a16:creationId xmlns:a16="http://schemas.microsoft.com/office/drawing/2014/main" id="{A32FF255-1D75-CF4A-AA63-54AF9ECBAB3C}"/>
              </a:ext>
            </a:extLst>
          </p:cNvPr>
          <p:cNvSpPr txBox="1"/>
          <p:nvPr/>
        </p:nvSpPr>
        <p:spPr>
          <a:xfrm>
            <a:off x="8796130" y="4591878"/>
            <a:ext cx="0" cy="0"/>
          </a:xfrm>
          <a:prstGeom prst="rect">
            <a:avLst/>
          </a:prstGeom>
          <a:noFill/>
        </p:spPr>
        <p:txBody>
          <a:bodyPr wrap="none" lIns="0" tIns="0" rIns="0" bIns="0" rtlCol="0">
            <a:noAutofit/>
          </a:bodyPr>
          <a:lstStyle/>
          <a:p>
            <a:pPr algn="l">
              <a:spcBef>
                <a:spcPts val="300"/>
              </a:spcBef>
            </a:pPr>
            <a:endParaRPr lang="en-GB" sz="1800" dirty="0"/>
          </a:p>
        </p:txBody>
      </p:sp>
      <p:pic>
        <p:nvPicPr>
          <p:cNvPr id="11" name="Picture 2">
            <a:extLst>
              <a:ext uri="{FF2B5EF4-FFF2-40B4-BE49-F238E27FC236}">
                <a16:creationId xmlns:a16="http://schemas.microsoft.com/office/drawing/2014/main" id="{428E8621-A2F9-A895-598A-26B2698E5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266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2"/>
          </p:nvPr>
        </p:nvSpPr>
        <p:spPr>
          <a:xfrm>
            <a:off x="7751860" y="4829045"/>
            <a:ext cx="792956" cy="81000"/>
          </a:xfrm>
        </p:spPr>
        <p:txBody>
          <a:bodyPr vert="horz" lIns="0" tIns="0" rIns="0" bIns="0" rtlCol="0"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3"/>
          </p:nvPr>
        </p:nvSpPr>
        <p:spPr>
          <a:xfrm>
            <a:off x="4656410" y="4829045"/>
            <a:ext cx="3011258" cy="81000"/>
          </a:xfrm>
        </p:spPr>
        <p:txBody>
          <a:bodyPr vert="horz" lIns="0" tIns="0" rIns="0" bIns="0" rtlCol="0" anchor="ctr">
            <a:normAutofit/>
          </a:bodyPr>
          <a:lstStyle/>
          <a:p>
            <a:pPr>
              <a:lnSpc>
                <a:spcPct val="90000"/>
              </a:lnSpc>
              <a:spcAft>
                <a:spcPts val="600"/>
              </a:spcAft>
            </a:pPr>
            <a:r>
              <a:rPr lang="de-DE" sz="500" kern="1200">
                <a:latin typeface="+mn-lt"/>
                <a:ea typeface="+mn-ea"/>
                <a:cs typeface="+mn-cs"/>
              </a:rPr>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4"/>
          </p:nvPr>
        </p:nvSpPr>
        <p:spPr>
          <a:xfrm>
            <a:off x="8629008" y="4829045"/>
            <a:ext cx="285699" cy="81000"/>
          </a:xfrm>
        </p:spPr>
        <p:txBody>
          <a:bodyPr vert="horz" lIns="0" tIns="0" rIns="0" bIns="0" rtlCol="0" anchor="ctr">
            <a:normAutofit/>
          </a:bodyPr>
          <a:lstStyle/>
          <a:p>
            <a:pPr>
              <a:lnSpc>
                <a:spcPct val="90000"/>
              </a:lnSpc>
              <a:spcAft>
                <a:spcPts val="600"/>
              </a:spcAft>
            </a:pPr>
            <a:fld id="{ED44C2C6-9CD0-43A4-AEF8-0F30BF8483B1}" type="slidenum">
              <a:rPr lang="de-DE" sz="500" smtClean="0"/>
              <a:pPr>
                <a:lnSpc>
                  <a:spcPct val="90000"/>
                </a:lnSpc>
                <a:spcAft>
                  <a:spcPts val="600"/>
                </a:spcAft>
              </a:pPr>
              <a:t>12</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685414" cy="628633"/>
          </a:xfrm>
        </p:spPr>
        <p:txBody>
          <a:bodyPr vert="horz" lIns="0" tIns="0" rIns="0" bIns="0" rtlCol="0" anchor="t">
            <a:normAutofit/>
          </a:bodyPr>
          <a:lstStyle/>
          <a:p>
            <a:r>
              <a:rPr lang="en-US" b="1" kern="1200">
                <a:latin typeface="+mj-lt"/>
                <a:ea typeface="+mj-ea"/>
                <a:cs typeface="+mj-cs"/>
              </a:rPr>
              <a:t>Kube-Bench for Security</a:t>
            </a:r>
          </a:p>
        </p:txBody>
      </p:sp>
      <p:sp>
        <p:nvSpPr>
          <p:cNvPr id="4" name="Rectangle 3">
            <a:extLst>
              <a:ext uri="{FF2B5EF4-FFF2-40B4-BE49-F238E27FC236}">
                <a16:creationId xmlns:a16="http://schemas.microsoft.com/office/drawing/2014/main" id="{89E31031-372E-134D-8B50-7AA48F5FAC97}"/>
              </a:ext>
            </a:extLst>
          </p:cNvPr>
          <p:cNvSpPr/>
          <p:nvPr/>
        </p:nvSpPr>
        <p:spPr bwMode="gray">
          <a:xfrm>
            <a:off x="4206240" y="1697695"/>
            <a:ext cx="4338576" cy="2316956"/>
          </a:xfrm>
          <a:prstGeom prst="rect">
            <a:avLst/>
          </a:prstGeom>
        </p:spPr>
        <p:txBody>
          <a:bodyPr vert="horz" lIns="108000" tIns="0" rIns="0" bIns="0" rtlCol="0" anchor="t">
            <a:normAutofit fontScale="92500" lnSpcReduction="10000"/>
          </a:bodyPr>
          <a:lstStyle/>
          <a:p>
            <a:r>
              <a:rPr lang="en-US" sz="1905" dirty="0" err="1"/>
              <a:t>kube</a:t>
            </a:r>
            <a:r>
              <a:rPr lang="en-US" sz="1905" dirty="0"/>
              <a:t>-bench is a tool that checks whether Kubernetes is deployed securely by running the checks documented in the </a:t>
            </a:r>
            <a:r>
              <a:rPr lang="en-US" sz="1905" dirty="0">
                <a:hlinkClick r:id="rId2"/>
              </a:rPr>
              <a:t>CIS Kubernetes Benchmark</a:t>
            </a:r>
            <a:r>
              <a:rPr lang="en-US" sz="1905" dirty="0"/>
              <a:t>. </a:t>
            </a:r>
          </a:p>
          <a:p>
            <a:endParaRPr lang="en-GB" dirty="0"/>
          </a:p>
          <a:p>
            <a:r>
              <a:rPr lang="en-GB" dirty="0"/>
              <a:t>Tests are configured with YAML files, making this tool easy to update as test specifications evolve.</a:t>
            </a:r>
          </a:p>
          <a:p>
            <a:br>
              <a:rPr lang="en-GB" sz="2000" dirty="0"/>
            </a:br>
            <a:endParaRPr lang="en-US" sz="1905" b="1" dirty="0"/>
          </a:p>
        </p:txBody>
      </p:sp>
      <p:pic>
        <p:nvPicPr>
          <p:cNvPr id="5122" name="Picture 2" descr="Day 4 — Kube-bench — Open Source tool for running Kubernetes CIS benchmark  | by Prashant Lakhera | Medium">
            <a:extLst>
              <a:ext uri="{FF2B5EF4-FFF2-40B4-BE49-F238E27FC236}">
                <a16:creationId xmlns:a16="http://schemas.microsoft.com/office/drawing/2014/main" id="{E85FA282-F231-DC44-BA57-EE9F6C728BD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229293" y="646938"/>
            <a:ext cx="3522859" cy="3514051"/>
          </a:xfrm>
          <a:prstGeom prst="rect">
            <a:avLst/>
          </a:prstGeom>
          <a:solidFill>
            <a:srgbClr val="FFFFFF"/>
          </a:solidFill>
        </p:spPr>
      </p:pic>
      <p:sp>
        <p:nvSpPr>
          <p:cNvPr id="6" name="TextBox 5">
            <a:extLst>
              <a:ext uri="{FF2B5EF4-FFF2-40B4-BE49-F238E27FC236}">
                <a16:creationId xmlns:a16="http://schemas.microsoft.com/office/drawing/2014/main" id="{A32FF255-1D75-CF4A-AA63-54AF9ECBAB3C}"/>
              </a:ext>
            </a:extLst>
          </p:cNvPr>
          <p:cNvSpPr txBox="1"/>
          <p:nvPr/>
        </p:nvSpPr>
        <p:spPr>
          <a:xfrm>
            <a:off x="8796130" y="4591878"/>
            <a:ext cx="0" cy="0"/>
          </a:xfrm>
          <a:prstGeom prst="rect">
            <a:avLst/>
          </a:prstGeom>
          <a:noFill/>
        </p:spPr>
        <p:txBody>
          <a:bodyPr wrap="none" lIns="0" tIns="0" rIns="0" bIns="0" rtlCol="0">
            <a:noAutofit/>
          </a:bodyPr>
          <a:lstStyle/>
          <a:p>
            <a:pPr algn="l">
              <a:spcBef>
                <a:spcPts val="300"/>
              </a:spcBef>
            </a:pPr>
            <a:endParaRPr lang="en-GB" sz="1800" dirty="0"/>
          </a:p>
        </p:txBody>
      </p:sp>
      <p:sp>
        <p:nvSpPr>
          <p:cNvPr id="3" name="Rectangle 2">
            <a:extLst>
              <a:ext uri="{FF2B5EF4-FFF2-40B4-BE49-F238E27FC236}">
                <a16:creationId xmlns:a16="http://schemas.microsoft.com/office/drawing/2014/main" id="{1F13246C-0B64-FE47-9DD6-1A28892621E1}"/>
              </a:ext>
            </a:extLst>
          </p:cNvPr>
          <p:cNvSpPr/>
          <p:nvPr/>
        </p:nvSpPr>
        <p:spPr>
          <a:xfrm>
            <a:off x="3966692" y="3960182"/>
            <a:ext cx="4733475" cy="461665"/>
          </a:xfrm>
          <a:prstGeom prst="rect">
            <a:avLst/>
          </a:prstGeom>
        </p:spPr>
        <p:txBody>
          <a:bodyPr wrap="none">
            <a:spAutoFit/>
          </a:bodyPr>
          <a:lstStyle/>
          <a:p>
            <a:r>
              <a:rPr lang="en-GB" sz="1200" dirty="0"/>
              <a:t>Ref: </a:t>
            </a:r>
            <a:r>
              <a:rPr lang="en-GB" sz="1200" dirty="0">
                <a:hlinkClick r:id="rId4"/>
              </a:rPr>
              <a:t>https://github.com/aquasecurity/kube-bench</a:t>
            </a:r>
            <a:endParaRPr lang="en-GB" sz="1200" dirty="0"/>
          </a:p>
          <a:p>
            <a:r>
              <a:rPr lang="en-GB" sz="1200" dirty="0">
                <a:hlinkClick r:id="rId5"/>
              </a:rPr>
              <a:t>https://www.eksworkshop.com/intermediate/300_cis_eks_benchmark/intro</a:t>
            </a:r>
            <a:endParaRPr lang="en-GB" sz="1200" dirty="0"/>
          </a:p>
        </p:txBody>
      </p:sp>
      <p:pic>
        <p:nvPicPr>
          <p:cNvPr id="11" name="Picture 2">
            <a:extLst>
              <a:ext uri="{FF2B5EF4-FFF2-40B4-BE49-F238E27FC236}">
                <a16:creationId xmlns:a16="http://schemas.microsoft.com/office/drawing/2014/main" id="{47934FF0-DBDE-D657-F66E-5E65EE9FE2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43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dirty="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anchor="ctr">
            <a:normAutofit/>
          </a:bodyPr>
          <a:lstStyle/>
          <a:p>
            <a:pPr>
              <a:lnSpc>
                <a:spcPct val="90000"/>
              </a:lnSpc>
              <a:spcAft>
                <a:spcPts val="600"/>
              </a:spcAft>
            </a:pPr>
            <a:r>
              <a:rPr lang="de-DE" sz="500" dirty="0"/>
              <a:t>- </a:t>
            </a:r>
            <a:r>
              <a:rPr lang="de-DE" sz="500" dirty="0" err="1"/>
              <a:t>confidential</a:t>
            </a:r>
            <a:r>
              <a:rPr lang="de-DE" sz="500" dirty="0"/>
              <a:t>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anchor="ctr">
            <a:normAutofit/>
          </a:bodyPr>
          <a:lstStyle/>
          <a:p>
            <a:pPr>
              <a:lnSpc>
                <a:spcPct val="90000"/>
              </a:lnSpc>
              <a:spcAft>
                <a:spcPts val="600"/>
              </a:spcAft>
            </a:pPr>
            <a:fld id="{ED44C2C6-9CD0-43A4-AEF8-0F30BF8483B1}" type="slidenum">
              <a:rPr lang="de-DE" sz="500" smtClean="0"/>
              <a:pPr>
                <a:lnSpc>
                  <a:spcPct val="90000"/>
                </a:lnSpc>
                <a:spcAft>
                  <a:spcPts val="600"/>
                </a:spcAft>
              </a:pPr>
              <a:t>13</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685414" cy="628633"/>
          </a:xfrm>
        </p:spPr>
        <p:txBody>
          <a:bodyPr anchor="t">
            <a:normAutofit/>
          </a:bodyPr>
          <a:lstStyle/>
          <a:p>
            <a:r>
              <a:rPr lang="en-GB" b="1" dirty="0"/>
              <a:t>Vulnerability Scanning for Container Images</a:t>
            </a:r>
          </a:p>
        </p:txBody>
      </p:sp>
      <p:pic>
        <p:nvPicPr>
          <p:cNvPr id="4098" name="Picture 2">
            <a:extLst>
              <a:ext uri="{FF2B5EF4-FFF2-40B4-BE49-F238E27FC236}">
                <a16:creationId xmlns:a16="http://schemas.microsoft.com/office/drawing/2014/main" id="{F7906E9C-7D02-0A4C-B505-B7769E16266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14127" r="14554" b="925"/>
          <a:stretch/>
        </p:blipFill>
        <p:spPr bwMode="auto">
          <a:xfrm>
            <a:off x="2258398" y="1446837"/>
            <a:ext cx="6656309" cy="35359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E67ECC8-715F-4549-BFE5-E9A63534551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9293" y="856701"/>
            <a:ext cx="3707080" cy="17470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37FFCC2-8306-50F9-1371-1AA3EA68C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24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vert="horz" lIns="0" tIns="0" rIns="0" bIns="0" rtlCol="0"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dirty="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vert="horz" lIns="0" tIns="0" rIns="0" bIns="0" rtlCol="0" anchor="ctr">
            <a:normAutofit/>
          </a:bodyPr>
          <a:lstStyle/>
          <a:p>
            <a:pPr>
              <a:lnSpc>
                <a:spcPct val="90000"/>
              </a:lnSpc>
              <a:spcAft>
                <a:spcPts val="600"/>
              </a:spcAft>
            </a:pPr>
            <a:r>
              <a:rPr lang="de-DE" sz="500" kern="1200">
                <a:latin typeface="+mn-lt"/>
                <a:ea typeface="+mn-ea"/>
                <a:cs typeface="+mn-cs"/>
              </a:rPr>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vert="horz" lIns="0" tIns="0" rIns="0" bIns="0" rtlCol="0" anchor="ctr">
            <a:normAutofit/>
          </a:bodyPr>
          <a:lstStyle/>
          <a:p>
            <a:pPr>
              <a:lnSpc>
                <a:spcPct val="90000"/>
              </a:lnSpc>
              <a:spcAft>
                <a:spcPts val="600"/>
              </a:spcAft>
            </a:pPr>
            <a:fld id="{ED44C2C6-9CD0-43A4-AEF8-0F30BF8483B1}" type="slidenum">
              <a:rPr lang="de-DE" sz="500" smtClean="0"/>
              <a:pPr>
                <a:lnSpc>
                  <a:spcPct val="90000"/>
                </a:lnSpc>
                <a:spcAft>
                  <a:spcPts val="600"/>
                </a:spcAft>
              </a:pPr>
              <a:t>14</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685414" cy="628633"/>
          </a:xfrm>
        </p:spPr>
        <p:txBody>
          <a:bodyPr vert="horz" lIns="0" tIns="0" rIns="0" bIns="0" rtlCol="0" anchor="t">
            <a:normAutofit/>
          </a:bodyPr>
          <a:lstStyle/>
          <a:p>
            <a:r>
              <a:rPr lang="en-US" sz="2350" kern="1200" dirty="0">
                <a:latin typeface="+mj-lt"/>
                <a:ea typeface="+mj-ea"/>
                <a:cs typeface="+mj-cs"/>
              </a:rPr>
              <a:t>Docker Scan (</a:t>
            </a:r>
            <a:r>
              <a:rPr lang="en-US" sz="2350" dirty="0" err="1"/>
              <a:t>Snyk</a:t>
            </a:r>
            <a:r>
              <a:rPr lang="en-US" sz="2350" kern="1200" dirty="0">
                <a:latin typeface="+mj-lt"/>
                <a:ea typeface="+mj-ea"/>
                <a:cs typeface="+mj-cs"/>
              </a:rPr>
              <a:t>) and </a:t>
            </a:r>
            <a:r>
              <a:rPr lang="en-US" sz="2350" kern="1200" dirty="0" err="1">
                <a:latin typeface="+mj-lt"/>
                <a:ea typeface="+mj-ea"/>
                <a:cs typeface="+mj-cs"/>
              </a:rPr>
              <a:t>Trivy</a:t>
            </a:r>
            <a:endParaRPr lang="en-US" sz="2350" kern="1200">
              <a:latin typeface="+mj-lt"/>
            </a:endParaRPr>
          </a:p>
        </p:txBody>
      </p:sp>
      <p:pic>
        <p:nvPicPr>
          <p:cNvPr id="6156" name="Picture 12">
            <a:extLst>
              <a:ext uri="{FF2B5EF4-FFF2-40B4-BE49-F238E27FC236}">
                <a16:creationId xmlns:a16="http://schemas.microsoft.com/office/drawing/2014/main" id="{75D238AF-C64B-4249-AD04-DF0FC23E7E7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5"/>
          <a:stretch/>
        </p:blipFill>
        <p:spPr bwMode="auto">
          <a:xfrm>
            <a:off x="5696449" y="78037"/>
            <a:ext cx="1971219" cy="2867072"/>
          </a:xfrm>
          <a:prstGeom prst="rect">
            <a:avLst/>
          </a:prstGeom>
          <a:solidFill>
            <a:srgbClr val="FFFFFF"/>
          </a:solidFill>
        </p:spPr>
      </p:pic>
      <p:sp>
        <p:nvSpPr>
          <p:cNvPr id="3" name="Rectangle 2">
            <a:extLst>
              <a:ext uri="{FF2B5EF4-FFF2-40B4-BE49-F238E27FC236}">
                <a16:creationId xmlns:a16="http://schemas.microsoft.com/office/drawing/2014/main" id="{299353BD-90DD-9742-A24B-7573D3DB53EE}"/>
              </a:ext>
            </a:extLst>
          </p:cNvPr>
          <p:cNvSpPr/>
          <p:nvPr/>
        </p:nvSpPr>
        <p:spPr bwMode="gray">
          <a:xfrm>
            <a:off x="569592" y="3018482"/>
            <a:ext cx="4241399" cy="1543321"/>
          </a:xfrm>
          <a:prstGeom prst="rect">
            <a:avLst/>
          </a:prstGeom>
        </p:spPr>
        <p:txBody>
          <a:bodyPr vert="horz" lIns="0" tIns="0" rIns="0" bIns="0" rtlCol="0" anchor="t">
            <a:normAutofit fontScale="55000" lnSpcReduction="20000"/>
          </a:bodyPr>
          <a:lstStyle/>
          <a:p>
            <a:pPr defTabSz="685684">
              <a:spcAft>
                <a:spcPts val="600"/>
              </a:spcAft>
            </a:pPr>
            <a:r>
              <a:rPr lang="en-US" sz="2600" dirty="0"/>
              <a:t>Vulnerability scanning for Docker local images allows developers and development teams to review the security state of the container images and take actions to fix issues identified during the scan, resulting in more secure deployments. </a:t>
            </a:r>
            <a:r>
              <a:rPr lang="en-US" sz="2600" b="1" dirty="0"/>
              <a:t>Docker Scan runs on </a:t>
            </a:r>
            <a:r>
              <a:rPr lang="en-US" sz="2600" b="1" dirty="0" err="1"/>
              <a:t>Snyk</a:t>
            </a:r>
            <a:r>
              <a:rPr lang="en-US" sz="2600" b="1" dirty="0"/>
              <a:t> engine</a:t>
            </a:r>
            <a:r>
              <a:rPr lang="en-US" sz="2600" dirty="0"/>
              <a:t>, providing users with visibility into the security posture of their local </a:t>
            </a:r>
            <a:r>
              <a:rPr lang="en-US" sz="2600" dirty="0" err="1"/>
              <a:t>Dockerfiles</a:t>
            </a:r>
            <a:r>
              <a:rPr lang="en-US" sz="2600" dirty="0"/>
              <a:t> and local images.</a:t>
            </a:r>
            <a:endParaRPr lang="en-US" sz="1111" dirty="0"/>
          </a:p>
        </p:txBody>
      </p:sp>
      <p:sp>
        <p:nvSpPr>
          <p:cNvPr id="4" name="Rectangle 3">
            <a:extLst>
              <a:ext uri="{FF2B5EF4-FFF2-40B4-BE49-F238E27FC236}">
                <a16:creationId xmlns:a16="http://schemas.microsoft.com/office/drawing/2014/main" id="{BA29BCB3-5A05-1548-99F0-8260E0B6BF55}"/>
              </a:ext>
            </a:extLst>
          </p:cNvPr>
          <p:cNvSpPr/>
          <p:nvPr/>
        </p:nvSpPr>
        <p:spPr bwMode="gray">
          <a:xfrm>
            <a:off x="5143500" y="3020124"/>
            <a:ext cx="3771207" cy="1466664"/>
          </a:xfrm>
          <a:prstGeom prst="rect">
            <a:avLst/>
          </a:prstGeom>
        </p:spPr>
        <p:txBody>
          <a:bodyPr vert="horz" lIns="0" tIns="0" rIns="0" bIns="0" rtlCol="0" anchor="t">
            <a:normAutofit fontScale="77500" lnSpcReduction="20000"/>
          </a:bodyPr>
          <a:lstStyle/>
          <a:p>
            <a:pPr defTabSz="685684">
              <a:spcAft>
                <a:spcPts val="600"/>
              </a:spcAft>
            </a:pPr>
            <a:r>
              <a:rPr lang="en-US" u="sng" dirty="0">
                <a:hlinkClick r:id="rId3"/>
              </a:rPr>
              <a:t>Trivy</a:t>
            </a:r>
            <a:r>
              <a:rPr lang="en-US" dirty="0"/>
              <a:t> (tri pronounced like trigger, </a:t>
            </a:r>
            <a:r>
              <a:rPr lang="en-US" dirty="0" err="1"/>
              <a:t>vy</a:t>
            </a:r>
            <a:r>
              <a:rPr lang="en-US" dirty="0"/>
              <a:t> pronounced like envy) is a simple and comprehensive scanner for vulnerabilities in container images, file systems, and Git repositories, as well as for configuration issues. </a:t>
            </a:r>
            <a:r>
              <a:rPr lang="en-US" dirty="0" err="1"/>
              <a:t>Trivy</a:t>
            </a:r>
            <a:r>
              <a:rPr lang="en-US" dirty="0"/>
              <a:t> detects vulnerabilities of OS packages (Alpine, RHEL, CentOS, etc.) and language-specific packages (Bundler, Composer, </a:t>
            </a:r>
            <a:r>
              <a:rPr lang="en-US" dirty="0" err="1"/>
              <a:t>npm</a:t>
            </a:r>
            <a:r>
              <a:rPr lang="en-US" dirty="0"/>
              <a:t>, yarn, etc.).</a:t>
            </a:r>
            <a:endParaRPr lang="en-US" sz="1111" dirty="0"/>
          </a:p>
        </p:txBody>
      </p:sp>
      <p:pic>
        <p:nvPicPr>
          <p:cNvPr id="6158" name="Picture 14" descr="Docker + snyk - vulnerability scanning for Docker images">
            <a:extLst>
              <a:ext uri="{FF2B5EF4-FFF2-40B4-BE49-F238E27FC236}">
                <a16:creationId xmlns:a16="http://schemas.microsoft.com/office/drawing/2014/main" id="{753E2D25-995E-824F-83EA-F4A4C3387C4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9593" y="712694"/>
            <a:ext cx="3830006" cy="21543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16A466-0A8A-1744-A1AA-AA474B6D330C}"/>
              </a:ext>
            </a:extLst>
          </p:cNvPr>
          <p:cNvSpPr/>
          <p:nvPr/>
        </p:nvSpPr>
        <p:spPr>
          <a:xfrm>
            <a:off x="2732118" y="4315582"/>
            <a:ext cx="6151417" cy="246221"/>
          </a:xfrm>
          <a:prstGeom prst="rect">
            <a:avLst/>
          </a:prstGeom>
        </p:spPr>
        <p:txBody>
          <a:bodyPr wrap="square">
            <a:spAutoFit/>
          </a:bodyPr>
          <a:lstStyle/>
          <a:p>
            <a:r>
              <a:rPr lang="en-GB" sz="1000" b="1" dirty="0">
                <a:hlinkClick r:id="rId5"/>
              </a:rPr>
              <a:t>https://systemweakness.com/make-your-containers-better-smaller-and-more-secure-using-dockerslim-82a1ee6fcb96</a:t>
            </a:r>
            <a:endParaRPr lang="en-GB" sz="1000" b="1" dirty="0"/>
          </a:p>
        </p:txBody>
      </p:sp>
      <p:pic>
        <p:nvPicPr>
          <p:cNvPr id="12" name="Picture 2">
            <a:extLst>
              <a:ext uri="{FF2B5EF4-FFF2-40B4-BE49-F238E27FC236}">
                <a16:creationId xmlns:a16="http://schemas.microsoft.com/office/drawing/2014/main" id="{AECB5D48-5985-3B2D-131D-4A9B9865C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834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vert="horz" lIns="0" tIns="0" rIns="0" bIns="0" rtlCol="0"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dirty="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vert="horz" lIns="0" tIns="0" rIns="0" bIns="0" rtlCol="0" anchor="ctr">
            <a:normAutofit/>
          </a:bodyPr>
          <a:lstStyle/>
          <a:p>
            <a:pPr>
              <a:lnSpc>
                <a:spcPct val="90000"/>
              </a:lnSpc>
              <a:spcAft>
                <a:spcPts val="600"/>
              </a:spcAft>
            </a:pPr>
            <a:r>
              <a:rPr lang="de-DE" sz="500" kern="1200">
                <a:latin typeface="+mn-lt"/>
                <a:ea typeface="+mn-ea"/>
                <a:cs typeface="+mn-cs"/>
              </a:rPr>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vert="horz" lIns="0" tIns="0" rIns="0" bIns="0" rtlCol="0" anchor="ctr">
            <a:normAutofit/>
          </a:bodyPr>
          <a:lstStyle/>
          <a:p>
            <a:pPr>
              <a:lnSpc>
                <a:spcPct val="90000"/>
              </a:lnSpc>
              <a:spcAft>
                <a:spcPts val="600"/>
              </a:spcAft>
            </a:pPr>
            <a:fld id="{ED44C2C6-9CD0-43A4-AEF8-0F30BF8483B1}" type="slidenum">
              <a:rPr lang="de-DE" sz="500" smtClean="0"/>
              <a:pPr>
                <a:lnSpc>
                  <a:spcPct val="90000"/>
                </a:lnSpc>
                <a:spcAft>
                  <a:spcPts val="600"/>
                </a:spcAft>
              </a:pPr>
              <a:t>15</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685414" cy="628633"/>
          </a:xfrm>
        </p:spPr>
        <p:txBody>
          <a:bodyPr vert="horz" lIns="0" tIns="0" rIns="0" bIns="0" rtlCol="0" anchor="t">
            <a:normAutofit/>
          </a:bodyPr>
          <a:lstStyle/>
          <a:p>
            <a:r>
              <a:rPr lang="en-US" kern="1200" dirty="0">
                <a:latin typeface="+mj-lt"/>
                <a:ea typeface="+mj-ea"/>
                <a:cs typeface="+mj-cs"/>
              </a:rPr>
              <a:t>Docker Slim and </a:t>
            </a:r>
            <a:r>
              <a:rPr lang="en-US" kern="1200" dirty="0" err="1">
                <a:latin typeface="+mj-lt"/>
                <a:ea typeface="+mj-ea"/>
                <a:cs typeface="+mj-cs"/>
              </a:rPr>
              <a:t>Grype</a:t>
            </a:r>
            <a:endParaRPr lang="en-US" kern="1200" dirty="0">
              <a:latin typeface="+mj-lt"/>
              <a:ea typeface="+mj-ea"/>
              <a:cs typeface="+mj-cs"/>
            </a:endParaRPr>
          </a:p>
        </p:txBody>
      </p:sp>
      <p:pic>
        <p:nvPicPr>
          <p:cNvPr id="7172" name="Picture 4">
            <a:extLst>
              <a:ext uri="{FF2B5EF4-FFF2-40B4-BE49-F238E27FC236}">
                <a16:creationId xmlns:a16="http://schemas.microsoft.com/office/drawing/2014/main" id="{8590F38F-9E38-0C49-8B0F-7F111223546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23107" y="27980"/>
            <a:ext cx="1758348" cy="266006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92C3366-2A90-474D-908A-5A2B739839B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9292" y="647323"/>
            <a:ext cx="4462154" cy="845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CC928E-E409-5B48-87D4-794F098D1704}"/>
              </a:ext>
            </a:extLst>
          </p:cNvPr>
          <p:cNvSpPr/>
          <p:nvPr/>
        </p:nvSpPr>
        <p:spPr>
          <a:xfrm>
            <a:off x="229292" y="1609330"/>
            <a:ext cx="4592089" cy="2585323"/>
          </a:xfrm>
          <a:prstGeom prst="rect">
            <a:avLst/>
          </a:prstGeom>
        </p:spPr>
        <p:txBody>
          <a:bodyPr wrap="square">
            <a:spAutoFit/>
          </a:bodyPr>
          <a:lstStyle/>
          <a:p>
            <a:r>
              <a:rPr lang="en-GB" u="sng" dirty="0">
                <a:solidFill>
                  <a:srgbClr val="292929"/>
                </a:solidFill>
                <a:hlinkClick r:id="rId4"/>
              </a:rPr>
              <a:t>DockerSlim</a:t>
            </a:r>
            <a:r>
              <a:rPr lang="en-GB" dirty="0">
                <a:solidFill>
                  <a:srgbClr val="292929"/>
                </a:solidFill>
              </a:rPr>
              <a:t> is a tool for developers that provides a set of commands (build, </a:t>
            </a:r>
            <a:r>
              <a:rPr lang="en-GB" dirty="0" err="1">
                <a:solidFill>
                  <a:srgbClr val="292929"/>
                </a:solidFill>
              </a:rPr>
              <a:t>xray</a:t>
            </a:r>
            <a:r>
              <a:rPr lang="en-GB" dirty="0">
                <a:solidFill>
                  <a:srgbClr val="292929"/>
                </a:solidFill>
              </a:rPr>
              <a:t>, lint and others) to simplify and optimise your developer experience with containers. It makes your containers betters, smaller and more secure. Minify Docker Images by up to 30x. </a:t>
            </a:r>
            <a:r>
              <a:rPr lang="en-GB" dirty="0"/>
              <a:t>docker-slim will optimise and secure your containers by understanding your application and what it needs using various analysis techniques.</a:t>
            </a:r>
          </a:p>
        </p:txBody>
      </p:sp>
      <p:sp>
        <p:nvSpPr>
          <p:cNvPr id="6" name="Rectangle 5">
            <a:extLst>
              <a:ext uri="{FF2B5EF4-FFF2-40B4-BE49-F238E27FC236}">
                <a16:creationId xmlns:a16="http://schemas.microsoft.com/office/drawing/2014/main" id="{86769974-88AE-9043-94C8-A4C55242F0C6}"/>
              </a:ext>
            </a:extLst>
          </p:cNvPr>
          <p:cNvSpPr/>
          <p:nvPr/>
        </p:nvSpPr>
        <p:spPr>
          <a:xfrm>
            <a:off x="4966854" y="2807196"/>
            <a:ext cx="4093326" cy="1754326"/>
          </a:xfrm>
          <a:prstGeom prst="rect">
            <a:avLst/>
          </a:prstGeom>
        </p:spPr>
        <p:txBody>
          <a:bodyPr wrap="square">
            <a:spAutoFit/>
          </a:bodyPr>
          <a:lstStyle/>
          <a:p>
            <a:r>
              <a:rPr lang="en-GB" dirty="0" err="1">
                <a:solidFill>
                  <a:srgbClr val="292929"/>
                </a:solidFill>
              </a:rPr>
              <a:t>Grype</a:t>
            </a:r>
            <a:r>
              <a:rPr lang="en-GB" dirty="0">
                <a:solidFill>
                  <a:srgbClr val="292929"/>
                </a:solidFill>
              </a:rPr>
              <a:t> is a vulnerability scanner for container images and filesystems. Easily install the binary to try it out. Works with </a:t>
            </a:r>
            <a:r>
              <a:rPr lang="en-GB" dirty="0" err="1">
                <a:solidFill>
                  <a:srgbClr val="292929"/>
                </a:solidFill>
              </a:rPr>
              <a:t>Syft</a:t>
            </a:r>
            <a:r>
              <a:rPr lang="en-GB" dirty="0">
                <a:solidFill>
                  <a:srgbClr val="292929"/>
                </a:solidFill>
              </a:rPr>
              <a:t>, the powerful SBOM (software bill of materials) tool for container images and filesystems.</a:t>
            </a:r>
            <a:endParaRPr lang="en-GB" dirty="0"/>
          </a:p>
        </p:txBody>
      </p:sp>
      <p:sp>
        <p:nvSpPr>
          <p:cNvPr id="7" name="Rectangle 6">
            <a:extLst>
              <a:ext uri="{FF2B5EF4-FFF2-40B4-BE49-F238E27FC236}">
                <a16:creationId xmlns:a16="http://schemas.microsoft.com/office/drawing/2014/main" id="{F0DB6B46-65DB-4441-ADE2-59F2768461CC}"/>
              </a:ext>
            </a:extLst>
          </p:cNvPr>
          <p:cNvSpPr/>
          <p:nvPr/>
        </p:nvSpPr>
        <p:spPr>
          <a:xfrm>
            <a:off x="2817867" y="4469435"/>
            <a:ext cx="5933208" cy="400110"/>
          </a:xfrm>
          <a:prstGeom prst="rect">
            <a:avLst/>
          </a:prstGeom>
        </p:spPr>
        <p:txBody>
          <a:bodyPr wrap="square">
            <a:spAutoFit/>
          </a:bodyPr>
          <a:lstStyle/>
          <a:p>
            <a:r>
              <a:rPr lang="en-GB" sz="1000" b="1" dirty="0">
                <a:hlinkClick r:id="rId5"/>
              </a:rPr>
              <a:t>https://systemweakness.com/how-to-scan-vulnerabilities-for-docker-container-images-part1-d50b4c233245</a:t>
            </a:r>
            <a:endParaRPr lang="en-GB" sz="1000" b="1" dirty="0"/>
          </a:p>
          <a:p>
            <a:r>
              <a:rPr lang="en-GB" sz="1000" b="1" dirty="0">
                <a:hlinkClick r:id="rId6"/>
              </a:rPr>
              <a:t>https://systemweakness.com/how-to-scan-vulnerabilities-for-docker-container-images-part2-3e907dd0f66e</a:t>
            </a:r>
            <a:endParaRPr lang="en-GB" sz="1000" b="1" dirty="0"/>
          </a:p>
        </p:txBody>
      </p:sp>
      <p:pic>
        <p:nvPicPr>
          <p:cNvPr id="12" name="Picture 2">
            <a:extLst>
              <a:ext uri="{FF2B5EF4-FFF2-40B4-BE49-F238E27FC236}">
                <a16:creationId xmlns:a16="http://schemas.microsoft.com/office/drawing/2014/main" id="{F41DCE10-F5A3-6CB5-3F7D-DF0C3E5C0D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716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9"/>
            <a:ext cx="8685414" cy="347932"/>
          </a:xfrm>
        </p:spPr>
        <p:txBody>
          <a:bodyPr/>
          <a:lstStyle/>
          <a:p>
            <a:r>
              <a:rPr lang="de-DE" sz="2800" dirty="0"/>
              <a:t>Container Image Lifecycle</a:t>
            </a:r>
          </a:p>
        </p:txBody>
      </p:sp>
      <p:pic>
        <p:nvPicPr>
          <p:cNvPr id="4" name="Picture 4">
            <a:extLst>
              <a:ext uri="{FF2B5EF4-FFF2-40B4-BE49-F238E27FC236}">
                <a16:creationId xmlns:a16="http://schemas.microsoft.com/office/drawing/2014/main" id="{5F2E7548-86BB-C643-9133-0485163CB71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12667" y="822701"/>
            <a:ext cx="6918658" cy="3623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BEE8776-CFAB-3D6D-B0C9-320C02628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66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vert="horz" lIns="0" tIns="0" rIns="0" bIns="0" rtlCol="0"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dirty="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vert="horz" lIns="0" tIns="0" rIns="0" bIns="0" rtlCol="0" anchor="ctr">
            <a:normAutofit/>
          </a:bodyPr>
          <a:lstStyle/>
          <a:p>
            <a:pPr>
              <a:lnSpc>
                <a:spcPct val="90000"/>
              </a:lnSpc>
              <a:spcAft>
                <a:spcPts val="600"/>
              </a:spcAft>
            </a:pPr>
            <a:r>
              <a:rPr lang="de-DE" sz="500" kern="1200">
                <a:latin typeface="+mn-lt"/>
                <a:ea typeface="+mn-ea"/>
                <a:cs typeface="+mn-cs"/>
              </a:rPr>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vert="horz" lIns="0" tIns="0" rIns="0" bIns="0" rtlCol="0" anchor="ctr">
            <a:normAutofit/>
          </a:bodyPr>
          <a:lstStyle/>
          <a:p>
            <a:pPr>
              <a:lnSpc>
                <a:spcPct val="90000"/>
              </a:lnSpc>
              <a:spcAft>
                <a:spcPts val="600"/>
              </a:spcAft>
            </a:pPr>
            <a:fld id="{ED44C2C6-9CD0-43A4-AEF8-0F30BF8483B1}" type="slidenum">
              <a:rPr lang="de-DE" sz="500" smtClean="0"/>
              <a:pPr>
                <a:lnSpc>
                  <a:spcPct val="90000"/>
                </a:lnSpc>
                <a:spcAft>
                  <a:spcPts val="600"/>
                </a:spcAft>
              </a:pPr>
              <a:t>17</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685414" cy="628633"/>
          </a:xfrm>
        </p:spPr>
        <p:txBody>
          <a:bodyPr vert="horz" lIns="0" tIns="0" rIns="0" bIns="0" rtlCol="0" anchor="t">
            <a:normAutofit/>
          </a:bodyPr>
          <a:lstStyle/>
          <a:p>
            <a:r>
              <a:rPr lang="en-GB" sz="2200" b="1" dirty="0">
                <a:ea typeface="+mj-lt"/>
                <a:cs typeface="+mj-lt"/>
              </a:rPr>
              <a:t>Containers on Amazon Web Services (AWS)</a:t>
            </a:r>
            <a:endParaRPr lang="en-GB" sz="2200" dirty="0">
              <a:effectLst/>
            </a:endParaRPr>
          </a:p>
        </p:txBody>
      </p:sp>
      <p:pic>
        <p:nvPicPr>
          <p:cNvPr id="9" name="Picture 2">
            <a:extLst>
              <a:ext uri="{FF2B5EF4-FFF2-40B4-BE49-F238E27FC236}">
                <a16:creationId xmlns:a16="http://schemas.microsoft.com/office/drawing/2014/main" id="{C81349E3-E5E3-D03C-0234-E4AEFA066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 elasticcontainer, logo Icon in Vector Logo">
            <a:extLst>
              <a:ext uri="{FF2B5EF4-FFF2-40B4-BE49-F238E27FC236}">
                <a16:creationId xmlns:a16="http://schemas.microsoft.com/office/drawing/2014/main" id="{ED2DCC35-FE57-3B4D-17B8-822647228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15" y="809328"/>
            <a:ext cx="3124898" cy="15624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ksctl」コマンドを使ったAmazon EKS構築入門 | DevelopersIO">
            <a:extLst>
              <a:ext uri="{FF2B5EF4-FFF2-40B4-BE49-F238E27FC236}">
                <a16:creationId xmlns:a16="http://schemas.microsoft.com/office/drawing/2014/main" id="{189C7449-88C5-AAF2-2718-3847C0A26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008" y="1427865"/>
            <a:ext cx="3595852" cy="18878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mazon, ecs, logo Icon in Vector Logo">
            <a:extLst>
              <a:ext uri="{FF2B5EF4-FFF2-40B4-BE49-F238E27FC236}">
                <a16:creationId xmlns:a16="http://schemas.microsoft.com/office/drawing/2014/main" id="{85AC432A-66C9-3425-BE7A-8615AFDC3B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415" y="2371777"/>
            <a:ext cx="3314418" cy="165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327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vert="horz" lIns="0" tIns="0" rIns="0" bIns="0" rtlCol="0"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dirty="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vert="horz" lIns="0" tIns="0" rIns="0" bIns="0" rtlCol="0" anchor="ctr">
            <a:normAutofit/>
          </a:bodyPr>
          <a:lstStyle/>
          <a:p>
            <a:pPr>
              <a:lnSpc>
                <a:spcPct val="90000"/>
              </a:lnSpc>
              <a:spcAft>
                <a:spcPts val="600"/>
              </a:spcAft>
            </a:pPr>
            <a:r>
              <a:rPr lang="de-DE" sz="500" kern="1200">
                <a:latin typeface="+mn-lt"/>
                <a:ea typeface="+mn-ea"/>
                <a:cs typeface="+mn-cs"/>
              </a:rPr>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vert="horz" lIns="0" tIns="0" rIns="0" bIns="0" rtlCol="0" anchor="ctr">
            <a:normAutofit/>
          </a:bodyPr>
          <a:lstStyle/>
          <a:p>
            <a:pPr>
              <a:lnSpc>
                <a:spcPct val="90000"/>
              </a:lnSpc>
              <a:spcAft>
                <a:spcPts val="600"/>
              </a:spcAft>
            </a:pPr>
            <a:fld id="{ED44C2C6-9CD0-43A4-AEF8-0F30BF8483B1}" type="slidenum">
              <a:rPr lang="de-DE" sz="500" smtClean="0"/>
              <a:pPr>
                <a:lnSpc>
                  <a:spcPct val="90000"/>
                </a:lnSpc>
                <a:spcAft>
                  <a:spcPts val="600"/>
                </a:spcAft>
              </a:pPr>
              <a:t>18</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685414" cy="628633"/>
          </a:xfrm>
        </p:spPr>
        <p:txBody>
          <a:bodyPr vert="horz" lIns="0" tIns="0" rIns="0" bIns="0" rtlCol="0" anchor="t">
            <a:normAutofit/>
          </a:bodyPr>
          <a:lstStyle/>
          <a:p>
            <a:r>
              <a:rPr lang="en-GB" sz="2200" b="1" dirty="0">
                <a:ea typeface="+mj-lt"/>
                <a:cs typeface="+mj-lt"/>
              </a:rPr>
              <a:t>Amazon Elastic</a:t>
            </a:r>
            <a:r>
              <a:rPr lang="en-GB" sz="2200" b="1" dirty="0"/>
              <a:t> Container Registry (ECR) Image Scanning</a:t>
            </a:r>
            <a:endParaRPr lang="en-GB" sz="2200" dirty="0">
              <a:effectLst/>
            </a:endParaRPr>
          </a:p>
        </p:txBody>
      </p:sp>
      <p:pic>
        <p:nvPicPr>
          <p:cNvPr id="1026" name="Picture 2">
            <a:extLst>
              <a:ext uri="{FF2B5EF4-FFF2-40B4-BE49-F238E27FC236}">
                <a16:creationId xmlns:a16="http://schemas.microsoft.com/office/drawing/2014/main" id="{F90CD492-0C75-5149-AC50-9DA613E3BA7C}"/>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96245" y="856701"/>
            <a:ext cx="8760866" cy="3548151"/>
          </a:xfrm>
          <a:prstGeom prst="rect">
            <a:avLst/>
          </a:prstGeom>
          <a:solidFill>
            <a:srgbClr val="FFFFFF"/>
          </a:solidFill>
        </p:spPr>
      </p:pic>
      <p:sp>
        <p:nvSpPr>
          <p:cNvPr id="3" name="Rectangle 2">
            <a:extLst>
              <a:ext uri="{FF2B5EF4-FFF2-40B4-BE49-F238E27FC236}">
                <a16:creationId xmlns:a16="http://schemas.microsoft.com/office/drawing/2014/main" id="{ED51D9CE-2862-BF40-855C-36BB6F6E2684}"/>
              </a:ext>
            </a:extLst>
          </p:cNvPr>
          <p:cNvSpPr/>
          <p:nvPr/>
        </p:nvSpPr>
        <p:spPr>
          <a:xfrm>
            <a:off x="2960915" y="4478449"/>
            <a:ext cx="5373189" cy="276999"/>
          </a:xfrm>
          <a:prstGeom prst="rect">
            <a:avLst/>
          </a:prstGeom>
        </p:spPr>
        <p:txBody>
          <a:bodyPr wrap="square">
            <a:spAutoFit/>
          </a:bodyPr>
          <a:lstStyle/>
          <a:p>
            <a:r>
              <a:rPr lang="en-GB" sz="1200" dirty="0"/>
              <a:t>Ref: </a:t>
            </a:r>
            <a:r>
              <a:rPr lang="en-GB" sz="1200" dirty="0">
                <a:hlinkClick r:id="rId3"/>
              </a:rPr>
              <a:t>https://docs.aws.amazon.com/AmazonECR/latest/userguide/image-scanning.html</a:t>
            </a:r>
            <a:endParaRPr lang="en-GB" sz="1200" dirty="0"/>
          </a:p>
        </p:txBody>
      </p:sp>
      <p:pic>
        <p:nvPicPr>
          <p:cNvPr id="9" name="Picture 2">
            <a:extLst>
              <a:ext uri="{FF2B5EF4-FFF2-40B4-BE49-F238E27FC236}">
                <a16:creationId xmlns:a16="http://schemas.microsoft.com/office/drawing/2014/main" id="{C81349E3-E5E3-D03C-0234-E4AEFA066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9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C3252CB7-D0F1-4726-AEA5-2046B63308AD}"/>
              </a:ext>
            </a:extLst>
          </p:cNvPr>
          <p:cNvSpPr>
            <a:spLocks noGrp="1"/>
          </p:cNvSpPr>
          <p:nvPr>
            <p:ph type="dt" sz="half" idx="10"/>
          </p:nvPr>
        </p:nvSpPr>
        <p:spPr>
          <a:xfrm>
            <a:off x="7751860" y="4829045"/>
            <a:ext cx="792956" cy="81000"/>
          </a:xfrm>
        </p:spPr>
        <p:txBody>
          <a:bodyPr/>
          <a:lstStyle/>
          <a:p>
            <a:pPr>
              <a:spcAft>
                <a:spcPts val="600"/>
              </a:spcAft>
            </a:pPr>
            <a:fld id="{72B451F5-34A2-46DD-8A65-25BE2301588B}" type="datetime1">
              <a:rPr lang="en-US" smtClean="0"/>
              <a:pPr>
                <a:spcAft>
                  <a:spcPts val="600"/>
                </a:spcAft>
              </a:pPr>
              <a:t>5/27/22</a:t>
            </a:fld>
            <a:endParaRPr lang="de-DE"/>
          </a:p>
        </p:txBody>
      </p:sp>
      <p:sp>
        <p:nvSpPr>
          <p:cNvPr id="73" name="Footer Placeholder 2">
            <a:extLst>
              <a:ext uri="{FF2B5EF4-FFF2-40B4-BE49-F238E27FC236}">
                <a16:creationId xmlns:a16="http://schemas.microsoft.com/office/drawing/2014/main" id="{B38EE48E-5F7B-47B2-A14D-6C2BD309E684}"/>
              </a:ext>
            </a:extLst>
          </p:cNvPr>
          <p:cNvSpPr>
            <a:spLocks noGrp="1"/>
          </p:cNvSpPr>
          <p:nvPr>
            <p:ph type="ftr" sz="quarter" idx="11"/>
          </p:nvPr>
        </p:nvSpPr>
        <p:spPr>
          <a:xfrm>
            <a:off x="4656410" y="4829045"/>
            <a:ext cx="3011258" cy="81000"/>
          </a:xfrm>
        </p:spPr>
        <p:txBody>
          <a:bodyPr/>
          <a:lstStyle/>
          <a:p>
            <a:pPr>
              <a:spcAft>
                <a:spcPts val="600"/>
              </a:spcAft>
            </a:pPr>
            <a:r>
              <a:rPr lang="de-DE"/>
              <a:t>- confidential -</a:t>
            </a:r>
          </a:p>
        </p:txBody>
      </p:sp>
      <p:sp>
        <p:nvSpPr>
          <p:cNvPr id="75" name="Slide Number Placeholder 3">
            <a:extLst>
              <a:ext uri="{FF2B5EF4-FFF2-40B4-BE49-F238E27FC236}">
                <a16:creationId xmlns:a16="http://schemas.microsoft.com/office/drawing/2014/main" id="{2920F6E9-7571-46E8-883F-DEDC6F105B19}"/>
              </a:ext>
            </a:extLst>
          </p:cNvPr>
          <p:cNvSpPr>
            <a:spLocks noGrp="1"/>
          </p:cNvSpPr>
          <p:nvPr>
            <p:ph type="sldNum" sz="quarter" idx="12"/>
          </p:nvPr>
        </p:nvSpPr>
        <p:spPr>
          <a:xfrm>
            <a:off x="8629008" y="4829045"/>
            <a:ext cx="285699" cy="81000"/>
          </a:xfrm>
        </p:spPr>
        <p:txBody>
          <a:bodyPr/>
          <a:lstStyle/>
          <a:p>
            <a:pPr>
              <a:spcAft>
                <a:spcPts val="600"/>
              </a:spcAft>
            </a:pPr>
            <a:fld id="{ED44C2C6-9CD0-43A4-AEF8-0F30BF8483B1}" type="slidenum">
              <a:rPr lang="de-DE" smtClean="0"/>
              <a:pPr>
                <a:spcAft>
                  <a:spcPts val="600"/>
                </a:spcAft>
              </a:pPr>
              <a:t>19</a:t>
            </a:fld>
            <a:endParaRPr lang="de-DE"/>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100414" cy="628633"/>
          </a:xfrm>
        </p:spPr>
        <p:txBody>
          <a:bodyPr anchor="t">
            <a:normAutofit/>
          </a:bodyPr>
          <a:lstStyle/>
          <a:p>
            <a:r>
              <a:rPr lang="en-GB" sz="1800" dirty="0"/>
              <a:t>Amazon Elastic Kubernetes Service (EKS) Best Practices for Security</a:t>
            </a:r>
            <a:endParaRPr lang="de-DE" sz="1800" dirty="0"/>
          </a:p>
        </p:txBody>
      </p:sp>
      <p:sp>
        <p:nvSpPr>
          <p:cNvPr id="6" name="Rectangle 5">
            <a:extLst>
              <a:ext uri="{FF2B5EF4-FFF2-40B4-BE49-F238E27FC236}">
                <a16:creationId xmlns:a16="http://schemas.microsoft.com/office/drawing/2014/main" id="{3EF95506-D954-6648-AFC2-F3FBFC19F64E}"/>
              </a:ext>
            </a:extLst>
          </p:cNvPr>
          <p:cNvSpPr/>
          <p:nvPr/>
        </p:nvSpPr>
        <p:spPr>
          <a:xfrm>
            <a:off x="602428" y="856701"/>
            <a:ext cx="7336716" cy="3108543"/>
          </a:xfrm>
          <a:prstGeom prst="rect">
            <a:avLst/>
          </a:prstGeom>
        </p:spPr>
        <p:txBody>
          <a:bodyPr wrap="square">
            <a:spAutoFit/>
          </a:bodyPr>
          <a:lstStyle/>
          <a:p>
            <a:r>
              <a:rPr lang="en-GB" sz="1400" dirty="0">
                <a:latin typeface="Roboto" panose="02000000000000000000" pitchFamily="2" charset="0"/>
              </a:rPr>
              <a:t>There are several security best practice areas that are pertinent when using a managed Kubernetes service like EKS:</a:t>
            </a:r>
          </a:p>
          <a:p>
            <a:endParaRPr lang="en-GB" sz="1400" dirty="0">
              <a:latin typeface="Roboto" panose="02000000000000000000" pitchFamily="2" charset="0"/>
            </a:endParaRPr>
          </a:p>
          <a:p>
            <a:pPr marL="171450" indent="-171450">
              <a:buFont typeface="Arial" panose="020B0604020202020204" pitchFamily="34" charset="0"/>
              <a:buChar char="•"/>
            </a:pPr>
            <a:r>
              <a:rPr lang="en-GB" sz="1400" dirty="0">
                <a:latin typeface="Roboto" panose="02000000000000000000" pitchFamily="2" charset="0"/>
              </a:rPr>
              <a:t>Identity and Access Management</a:t>
            </a:r>
          </a:p>
          <a:p>
            <a:pPr marL="171450" indent="-171450">
              <a:buFont typeface="Arial" panose="020B0604020202020204" pitchFamily="34" charset="0"/>
              <a:buChar char="•"/>
            </a:pPr>
            <a:r>
              <a:rPr lang="en-GB" sz="1400" dirty="0">
                <a:latin typeface="Roboto" panose="02000000000000000000" pitchFamily="2" charset="0"/>
              </a:rPr>
              <a:t>Pod Security</a:t>
            </a:r>
          </a:p>
          <a:p>
            <a:pPr marL="171450" indent="-171450">
              <a:buFont typeface="Arial" panose="020B0604020202020204" pitchFamily="34" charset="0"/>
              <a:buChar char="•"/>
            </a:pPr>
            <a:r>
              <a:rPr lang="en-GB" sz="1400" dirty="0">
                <a:latin typeface="Roboto" panose="02000000000000000000" pitchFamily="2" charset="0"/>
              </a:rPr>
              <a:t>Runtime Security</a:t>
            </a:r>
          </a:p>
          <a:p>
            <a:pPr marL="171450" indent="-171450">
              <a:buFont typeface="Arial" panose="020B0604020202020204" pitchFamily="34" charset="0"/>
              <a:buChar char="•"/>
            </a:pPr>
            <a:r>
              <a:rPr lang="en-GB" sz="1400" dirty="0">
                <a:latin typeface="Roboto" panose="02000000000000000000" pitchFamily="2" charset="0"/>
              </a:rPr>
              <a:t>Network Security</a:t>
            </a:r>
          </a:p>
          <a:p>
            <a:pPr marL="171450" indent="-171450">
              <a:buFont typeface="Arial" panose="020B0604020202020204" pitchFamily="34" charset="0"/>
              <a:buChar char="•"/>
            </a:pPr>
            <a:r>
              <a:rPr lang="en-GB" sz="1400" dirty="0">
                <a:latin typeface="Roboto" panose="02000000000000000000" pitchFamily="2" charset="0"/>
              </a:rPr>
              <a:t>Multi-tenancy</a:t>
            </a:r>
          </a:p>
          <a:p>
            <a:pPr marL="171450" indent="-171450">
              <a:buFont typeface="Arial" panose="020B0604020202020204" pitchFamily="34" charset="0"/>
              <a:buChar char="•"/>
            </a:pPr>
            <a:r>
              <a:rPr lang="en-GB" sz="1400" dirty="0">
                <a:latin typeface="Roboto" panose="02000000000000000000" pitchFamily="2" charset="0"/>
              </a:rPr>
              <a:t>Detective Controls</a:t>
            </a:r>
          </a:p>
          <a:p>
            <a:pPr marL="171450" indent="-171450">
              <a:buFont typeface="Arial" panose="020B0604020202020204" pitchFamily="34" charset="0"/>
              <a:buChar char="•"/>
            </a:pPr>
            <a:r>
              <a:rPr lang="en-GB" sz="1400" dirty="0">
                <a:latin typeface="Roboto" panose="02000000000000000000" pitchFamily="2" charset="0"/>
              </a:rPr>
              <a:t>Infrastructure Security</a:t>
            </a:r>
          </a:p>
          <a:p>
            <a:pPr marL="171450" indent="-171450">
              <a:buFont typeface="Arial" panose="020B0604020202020204" pitchFamily="34" charset="0"/>
              <a:buChar char="•"/>
            </a:pPr>
            <a:r>
              <a:rPr lang="en-GB" sz="1400" dirty="0">
                <a:latin typeface="Roboto" panose="02000000000000000000" pitchFamily="2" charset="0"/>
              </a:rPr>
              <a:t>Data Encryption and Secrets Management</a:t>
            </a:r>
          </a:p>
          <a:p>
            <a:pPr marL="171450" indent="-171450">
              <a:buFont typeface="Arial" panose="020B0604020202020204" pitchFamily="34" charset="0"/>
              <a:buChar char="•"/>
            </a:pPr>
            <a:r>
              <a:rPr lang="en-GB" sz="1400" dirty="0">
                <a:latin typeface="Roboto" panose="02000000000000000000" pitchFamily="2" charset="0"/>
              </a:rPr>
              <a:t>Regulatory Compliance</a:t>
            </a:r>
          </a:p>
          <a:p>
            <a:pPr marL="171450" indent="-171450">
              <a:buFont typeface="Arial" panose="020B0604020202020204" pitchFamily="34" charset="0"/>
              <a:buChar char="•"/>
            </a:pPr>
            <a:r>
              <a:rPr lang="en-GB" sz="1400" dirty="0">
                <a:latin typeface="Roboto" panose="02000000000000000000" pitchFamily="2" charset="0"/>
              </a:rPr>
              <a:t>Incident Response and Forensics</a:t>
            </a:r>
          </a:p>
          <a:p>
            <a:pPr marL="171450" indent="-171450">
              <a:buFont typeface="Arial" panose="020B0604020202020204" pitchFamily="34" charset="0"/>
              <a:buChar char="•"/>
            </a:pPr>
            <a:r>
              <a:rPr lang="en-GB" sz="1400" dirty="0">
                <a:latin typeface="Roboto" panose="02000000000000000000" pitchFamily="2" charset="0"/>
              </a:rPr>
              <a:t>Image Security</a:t>
            </a:r>
            <a:endParaRPr lang="en-GB" sz="1400" b="0" i="0" dirty="0">
              <a:effectLst/>
              <a:latin typeface="Roboto" panose="02000000000000000000" pitchFamily="2" charset="0"/>
            </a:endParaRPr>
          </a:p>
        </p:txBody>
      </p:sp>
      <p:pic>
        <p:nvPicPr>
          <p:cNvPr id="8" name="Picture 2">
            <a:extLst>
              <a:ext uri="{FF2B5EF4-FFF2-40B4-BE49-F238E27FC236}">
                <a16:creationId xmlns:a16="http://schemas.microsoft.com/office/drawing/2014/main" id="{4BF8BFF5-312A-39E9-FB54-8DF06C234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287054B-FB7A-4981-F1B9-280FB0F3D401}"/>
              </a:ext>
            </a:extLst>
          </p:cNvPr>
          <p:cNvSpPr/>
          <p:nvPr/>
        </p:nvSpPr>
        <p:spPr>
          <a:xfrm>
            <a:off x="4478042" y="4567061"/>
            <a:ext cx="4066774" cy="461665"/>
          </a:xfrm>
          <a:prstGeom prst="rect">
            <a:avLst/>
          </a:prstGeom>
        </p:spPr>
        <p:txBody>
          <a:bodyPr wrap="square">
            <a:spAutoFit/>
          </a:bodyPr>
          <a:lstStyle/>
          <a:p>
            <a:r>
              <a:rPr lang="en-GB" sz="1200" b="1" dirty="0"/>
              <a:t>Ref:</a:t>
            </a:r>
            <a:r>
              <a:rPr lang="en-GB" sz="1200" dirty="0"/>
              <a:t> </a:t>
            </a:r>
            <a:r>
              <a:rPr lang="en-GB" sz="1200" dirty="0">
                <a:hlinkClick r:id="rId3"/>
              </a:rPr>
              <a:t>https://aws.github.io/aws-eks-best-practices/security/docs</a:t>
            </a:r>
            <a:endParaRPr lang="en-GB" sz="1200" dirty="0"/>
          </a:p>
          <a:p>
            <a:endParaRPr lang="en-GB" sz="1200" dirty="0"/>
          </a:p>
        </p:txBody>
      </p:sp>
    </p:spTree>
    <p:extLst>
      <p:ext uri="{BB962C8B-B14F-4D97-AF65-F5344CB8AC3E}">
        <p14:creationId xmlns:p14="http://schemas.microsoft.com/office/powerpoint/2010/main" val="3144387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9"/>
            <a:ext cx="8685414" cy="347932"/>
          </a:xfrm>
        </p:spPr>
        <p:txBody>
          <a:bodyPr/>
          <a:lstStyle/>
          <a:p>
            <a:r>
              <a:rPr lang="de-DE" sz="2400" dirty="0"/>
              <a:t>About </a:t>
            </a:r>
            <a:r>
              <a:rPr lang="de-DE" sz="2400" dirty="0" err="1"/>
              <a:t>the</a:t>
            </a:r>
            <a:r>
              <a:rPr lang="de-DE" sz="2400" dirty="0"/>
              <a:t> Speaker</a:t>
            </a:r>
          </a:p>
        </p:txBody>
      </p:sp>
      <p:sp>
        <p:nvSpPr>
          <p:cNvPr id="5" name="Inhaltsplatzhalter 4">
            <a:extLst>
              <a:ext uri="{FF2B5EF4-FFF2-40B4-BE49-F238E27FC236}">
                <a16:creationId xmlns:a16="http://schemas.microsoft.com/office/drawing/2014/main" id="{459A8EE8-1154-4683-96D3-1066BDA33C65}"/>
              </a:ext>
            </a:extLst>
          </p:cNvPr>
          <p:cNvSpPr>
            <a:spLocks noGrp="1"/>
          </p:cNvSpPr>
          <p:nvPr>
            <p:ph sz="quarter" idx="13"/>
          </p:nvPr>
        </p:nvSpPr>
        <p:spPr>
          <a:xfrm>
            <a:off x="229293" y="638987"/>
            <a:ext cx="8685414" cy="3985264"/>
          </a:xfrm>
        </p:spPr>
        <p:txBody>
          <a:bodyPr/>
          <a:lstStyle/>
          <a:p>
            <a:pPr algn="just"/>
            <a:endParaRPr lang="en-GB" b="0" dirty="0"/>
          </a:p>
          <a:p>
            <a:pPr algn="just"/>
            <a:endParaRPr lang="en-GB" b="0" dirty="0"/>
          </a:p>
          <a:p>
            <a:pPr algn="just"/>
            <a:endParaRPr lang="en-GB" b="0" dirty="0"/>
          </a:p>
          <a:p>
            <a:pPr algn="just"/>
            <a:endParaRPr lang="en-GB" b="0" dirty="0"/>
          </a:p>
          <a:p>
            <a:endParaRPr lang="en-GB" b="0" dirty="0"/>
          </a:p>
          <a:p>
            <a:r>
              <a:rPr lang="en-GB" b="0" dirty="0"/>
              <a:t>Madhu is a qualified Principal Cloud Architect and DevOps Consultant with over 22 years of IT experience working across multiple regions, including Asia, the Middle East, the US, Europe, and the UK. He is helping many customers transform their businesses using the cloud. He is leading diverse teams to drive change and deliver business value at scale. AWS Community Builder, AWS User Group Leader and </a:t>
            </a:r>
            <a:r>
              <a:rPr lang="en-GB" b="0" dirty="0" err="1"/>
              <a:t>DevSecCon</a:t>
            </a:r>
            <a:r>
              <a:rPr lang="en-GB" b="0" dirty="0"/>
              <a:t> Chapter Leader for Hungary. </a:t>
            </a:r>
            <a:br>
              <a:rPr lang="en-GB" sz="1600" dirty="0"/>
            </a:br>
            <a:br>
              <a:rPr lang="en-GB" sz="1600" dirty="0"/>
            </a:br>
            <a:r>
              <a:rPr lang="en-GB" b="0" dirty="0"/>
              <a:t>A certified Amazon Web Services (AWS) Solution Architect and Security Specialist. Product lead for container services (Docker, K8s, AWS ECS, and EKS). He has worked with many cloud partners and providers (AWS, </a:t>
            </a:r>
            <a:r>
              <a:rPr lang="en-GB" b="0" dirty="0" err="1"/>
              <a:t>Rackspace</a:t>
            </a:r>
            <a:r>
              <a:rPr lang="en-GB" b="0" dirty="0"/>
              <a:t>, Wipro, Google, Oracle, Azure, IBM, and Vodafone) and successfully managed and implemented multiple cloud migration projects replacing business-critical core legacy systems across the telecommunication, financial, banking, insurance, retail, and government sectors. </a:t>
            </a:r>
          </a:p>
          <a:p>
            <a:r>
              <a:rPr lang="en-GB" b="0" dirty="0"/>
              <a:t>								</a:t>
            </a:r>
            <a:r>
              <a:rPr lang="en-GB" b="0" dirty="0">
                <a:hlinkClick r:id="rId2"/>
              </a:rPr>
              <a:t>https://www.linkedin.com/in/cloudgeek7</a:t>
            </a:r>
            <a:endParaRPr lang="en-GB" b="0" dirty="0"/>
          </a:p>
        </p:txBody>
      </p:sp>
      <p:pic>
        <p:nvPicPr>
          <p:cNvPr id="6" name="Picture 2">
            <a:extLst>
              <a:ext uri="{FF2B5EF4-FFF2-40B4-BE49-F238E27FC236}">
                <a16:creationId xmlns:a16="http://schemas.microsoft.com/office/drawing/2014/main" id="{CA805D39-C10E-BD43-3EF0-FDA28E86C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3CD812-9376-64FE-C315-00C79A8B9774}"/>
              </a:ext>
            </a:extLst>
          </p:cNvPr>
          <p:cNvPicPr>
            <a:picLocks noChangeAspect="1"/>
          </p:cNvPicPr>
          <p:nvPr/>
        </p:nvPicPr>
        <p:blipFill>
          <a:blip r:embed="rId4"/>
          <a:stretch>
            <a:fillRect/>
          </a:stretch>
        </p:blipFill>
        <p:spPr>
          <a:xfrm>
            <a:off x="377825" y="817301"/>
            <a:ext cx="1438275" cy="1422294"/>
          </a:xfrm>
          <a:prstGeom prst="rect">
            <a:avLst/>
          </a:prstGeom>
        </p:spPr>
      </p:pic>
      <p:pic>
        <p:nvPicPr>
          <p:cNvPr id="10" name="Picture 9">
            <a:extLst>
              <a:ext uri="{FF2B5EF4-FFF2-40B4-BE49-F238E27FC236}">
                <a16:creationId xmlns:a16="http://schemas.microsoft.com/office/drawing/2014/main" id="{F40EA218-FEAC-B343-F36A-F845BA7BB605}"/>
              </a:ext>
            </a:extLst>
          </p:cNvPr>
          <p:cNvPicPr>
            <a:picLocks noChangeAspect="1"/>
          </p:cNvPicPr>
          <p:nvPr/>
        </p:nvPicPr>
        <p:blipFill>
          <a:blip r:embed="rId5"/>
          <a:stretch>
            <a:fillRect/>
          </a:stretch>
        </p:blipFill>
        <p:spPr>
          <a:xfrm>
            <a:off x="2396198" y="299927"/>
            <a:ext cx="1732740" cy="2001382"/>
          </a:xfrm>
          <a:prstGeom prst="rect">
            <a:avLst/>
          </a:prstGeom>
        </p:spPr>
      </p:pic>
      <p:pic>
        <p:nvPicPr>
          <p:cNvPr id="1030" name="Picture 6">
            <a:extLst>
              <a:ext uri="{FF2B5EF4-FFF2-40B4-BE49-F238E27FC236}">
                <a16:creationId xmlns:a16="http://schemas.microsoft.com/office/drawing/2014/main" id="{118A7D4D-BEC9-D7EB-D7C6-239611D875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6278" y="689296"/>
            <a:ext cx="1599077" cy="16120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5AD0882-124C-EFA7-3C70-551175922A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2451" y="817300"/>
            <a:ext cx="2348999" cy="522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34A28D4-7FBB-13DF-51B8-A55124C1C693}"/>
              </a:ext>
            </a:extLst>
          </p:cNvPr>
          <p:cNvSpPr txBox="1"/>
          <p:nvPr/>
        </p:nvSpPr>
        <p:spPr>
          <a:xfrm>
            <a:off x="5290360" y="1402286"/>
            <a:ext cx="1421590" cy="209550"/>
          </a:xfrm>
          <a:prstGeom prst="rect">
            <a:avLst/>
          </a:prstGeom>
          <a:noFill/>
        </p:spPr>
        <p:txBody>
          <a:bodyPr wrap="square" lIns="0" tIns="0" rIns="0" bIns="0" rtlCol="0">
            <a:noAutofit/>
          </a:bodyPr>
          <a:lstStyle/>
          <a:p>
            <a:pPr algn="l">
              <a:spcBef>
                <a:spcPts val="300"/>
              </a:spcBef>
            </a:pPr>
            <a:r>
              <a:rPr lang="en-GB" sz="1400" b="1" dirty="0">
                <a:solidFill>
                  <a:srgbClr val="7030A0"/>
                </a:solidFill>
              </a:rPr>
              <a:t>CHAPTER LEADER</a:t>
            </a:r>
          </a:p>
        </p:txBody>
      </p:sp>
    </p:spTree>
    <p:extLst>
      <p:ext uri="{BB962C8B-B14F-4D97-AF65-F5344CB8AC3E}">
        <p14:creationId xmlns:p14="http://schemas.microsoft.com/office/powerpoint/2010/main" val="4161125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9"/>
            <a:ext cx="8685414" cy="347932"/>
          </a:xfrm>
        </p:spPr>
        <p:txBody>
          <a:bodyPr/>
          <a:lstStyle/>
          <a:p>
            <a:r>
              <a:rPr lang="de-DE" sz="2200" dirty="0"/>
              <a:t>EKS Self-</a:t>
            </a:r>
            <a:r>
              <a:rPr lang="de-DE" sz="2200" dirty="0" err="1"/>
              <a:t>Managed</a:t>
            </a:r>
            <a:r>
              <a:rPr lang="de-DE" sz="2200" dirty="0"/>
              <a:t> Vs </a:t>
            </a:r>
            <a:r>
              <a:rPr lang="de-DE" sz="2200" dirty="0" err="1"/>
              <a:t>Managed</a:t>
            </a:r>
            <a:r>
              <a:rPr lang="de-DE" sz="2200" dirty="0"/>
              <a:t> – </a:t>
            </a:r>
            <a:r>
              <a:rPr lang="de-DE" sz="2200" dirty="0" err="1"/>
              <a:t>Responsibility</a:t>
            </a:r>
            <a:r>
              <a:rPr lang="de-DE" sz="2200" dirty="0"/>
              <a:t> Matrix</a:t>
            </a:r>
          </a:p>
        </p:txBody>
      </p:sp>
      <p:pic>
        <p:nvPicPr>
          <p:cNvPr id="8" name="Picture 7" descr="Chart, treemap chart&#10;&#10;Description automatically generated">
            <a:extLst>
              <a:ext uri="{FF2B5EF4-FFF2-40B4-BE49-F238E27FC236}">
                <a16:creationId xmlns:a16="http://schemas.microsoft.com/office/drawing/2014/main" id="{E96713E9-B4F0-AF48-A15A-E9FA76CCE2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4008" y="576001"/>
            <a:ext cx="8404232" cy="4097549"/>
          </a:xfrm>
          <a:prstGeom prst="rect">
            <a:avLst/>
          </a:prstGeom>
        </p:spPr>
      </p:pic>
      <p:pic>
        <p:nvPicPr>
          <p:cNvPr id="5" name="Picture 2">
            <a:extLst>
              <a:ext uri="{FF2B5EF4-FFF2-40B4-BE49-F238E27FC236}">
                <a16:creationId xmlns:a16="http://schemas.microsoft.com/office/drawing/2014/main" id="{CA51EC33-31E1-C0EF-2BD5-8653825C6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EE1410C-9014-EE76-65B1-3703C7835C16}"/>
              </a:ext>
            </a:extLst>
          </p:cNvPr>
          <p:cNvSpPr/>
          <p:nvPr/>
        </p:nvSpPr>
        <p:spPr>
          <a:xfrm>
            <a:off x="4485385" y="4620320"/>
            <a:ext cx="4066774" cy="461665"/>
          </a:xfrm>
          <a:prstGeom prst="rect">
            <a:avLst/>
          </a:prstGeom>
        </p:spPr>
        <p:txBody>
          <a:bodyPr wrap="square">
            <a:spAutoFit/>
          </a:bodyPr>
          <a:lstStyle/>
          <a:p>
            <a:r>
              <a:rPr lang="en-GB" sz="1200" b="1" dirty="0"/>
              <a:t>Ref:</a:t>
            </a:r>
            <a:r>
              <a:rPr lang="en-GB" sz="1200" dirty="0"/>
              <a:t> </a:t>
            </a:r>
            <a:r>
              <a:rPr lang="en-GB" sz="1200" dirty="0">
                <a:hlinkClick r:id="rId4"/>
              </a:rPr>
              <a:t>https://aws.github.io/aws-eks-best-practices/security/docs</a:t>
            </a:r>
            <a:endParaRPr lang="en-GB" sz="1200" dirty="0"/>
          </a:p>
          <a:p>
            <a:endParaRPr lang="en-GB" sz="1200" dirty="0"/>
          </a:p>
        </p:txBody>
      </p:sp>
    </p:spTree>
    <p:extLst>
      <p:ext uri="{BB962C8B-B14F-4D97-AF65-F5344CB8AC3E}">
        <p14:creationId xmlns:p14="http://schemas.microsoft.com/office/powerpoint/2010/main" val="415745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9"/>
            <a:ext cx="8685414" cy="347932"/>
          </a:xfrm>
        </p:spPr>
        <p:txBody>
          <a:bodyPr/>
          <a:lstStyle/>
          <a:p>
            <a:r>
              <a:rPr lang="de-DE" sz="2200" dirty="0"/>
              <a:t>EKS Self-</a:t>
            </a:r>
            <a:r>
              <a:rPr lang="de-DE" sz="2200" dirty="0" err="1"/>
              <a:t>Managed</a:t>
            </a:r>
            <a:r>
              <a:rPr lang="de-DE" sz="2200" dirty="0"/>
              <a:t> Vs </a:t>
            </a:r>
            <a:r>
              <a:rPr lang="de-DE" sz="2200" dirty="0" err="1"/>
              <a:t>Fargate</a:t>
            </a:r>
            <a:r>
              <a:rPr lang="de-DE" sz="2200" dirty="0"/>
              <a:t> – </a:t>
            </a:r>
            <a:r>
              <a:rPr lang="de-DE" sz="2200" dirty="0" err="1"/>
              <a:t>Responsibility</a:t>
            </a:r>
            <a:r>
              <a:rPr lang="de-DE" sz="2200" dirty="0"/>
              <a:t> Matrix</a:t>
            </a:r>
          </a:p>
        </p:txBody>
      </p:sp>
      <p:pic>
        <p:nvPicPr>
          <p:cNvPr id="4" name="Picture 3" descr="Chart, treemap chart&#10;&#10;Description automatically generated">
            <a:extLst>
              <a:ext uri="{FF2B5EF4-FFF2-40B4-BE49-F238E27FC236}">
                <a16:creationId xmlns:a16="http://schemas.microsoft.com/office/drawing/2014/main" id="{29F404C1-C865-3A4F-B84F-C16C78D15F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429" y="576000"/>
            <a:ext cx="8269912" cy="4078800"/>
          </a:xfrm>
          <a:prstGeom prst="rect">
            <a:avLst/>
          </a:prstGeom>
        </p:spPr>
      </p:pic>
      <p:pic>
        <p:nvPicPr>
          <p:cNvPr id="6" name="Picture 2">
            <a:extLst>
              <a:ext uri="{FF2B5EF4-FFF2-40B4-BE49-F238E27FC236}">
                <a16:creationId xmlns:a16="http://schemas.microsoft.com/office/drawing/2014/main" id="{8F481C45-C718-AC13-49A8-33F55D2F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2B57701-B7CE-7BA4-1815-1A159B268EEC}"/>
              </a:ext>
            </a:extLst>
          </p:cNvPr>
          <p:cNvSpPr/>
          <p:nvPr/>
        </p:nvSpPr>
        <p:spPr>
          <a:xfrm>
            <a:off x="4485385" y="4620320"/>
            <a:ext cx="4066774" cy="461665"/>
          </a:xfrm>
          <a:prstGeom prst="rect">
            <a:avLst/>
          </a:prstGeom>
        </p:spPr>
        <p:txBody>
          <a:bodyPr wrap="square">
            <a:spAutoFit/>
          </a:bodyPr>
          <a:lstStyle/>
          <a:p>
            <a:r>
              <a:rPr lang="en-GB" sz="1200" b="1" dirty="0"/>
              <a:t>Ref:</a:t>
            </a:r>
            <a:r>
              <a:rPr lang="en-GB" sz="1200" dirty="0"/>
              <a:t> </a:t>
            </a:r>
            <a:r>
              <a:rPr lang="en-GB" sz="1200" dirty="0">
                <a:hlinkClick r:id="rId4"/>
              </a:rPr>
              <a:t>https://aws.github.io/aws-eks-best-practices/security/docs</a:t>
            </a:r>
            <a:endParaRPr lang="en-GB" sz="1200" dirty="0"/>
          </a:p>
          <a:p>
            <a:endParaRPr lang="en-GB" sz="1200" dirty="0"/>
          </a:p>
        </p:txBody>
      </p:sp>
    </p:spTree>
    <p:extLst>
      <p:ext uri="{BB962C8B-B14F-4D97-AF65-F5344CB8AC3E}">
        <p14:creationId xmlns:p14="http://schemas.microsoft.com/office/powerpoint/2010/main" val="2040208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C081454-DF45-4DCB-8ED9-8D70F1D1D150}"/>
              </a:ext>
            </a:extLst>
          </p:cNvPr>
          <p:cNvSpPr>
            <a:spLocks noGrp="1"/>
          </p:cNvSpPr>
          <p:nvPr>
            <p:ph type="body" sz="quarter" idx="18"/>
          </p:nvPr>
        </p:nvSpPr>
        <p:spPr/>
        <p:txBody>
          <a:bodyPr/>
          <a:lstStyle/>
          <a:p>
            <a:endParaRPr lang="de-DE" dirty="0"/>
          </a:p>
        </p:txBody>
      </p:sp>
      <p:sp>
        <p:nvSpPr>
          <p:cNvPr id="2" name="Titel 1">
            <a:extLst>
              <a:ext uri="{FF2B5EF4-FFF2-40B4-BE49-F238E27FC236}">
                <a16:creationId xmlns:a16="http://schemas.microsoft.com/office/drawing/2014/main" id="{D4BE9BC9-44E5-4B97-8A1A-7999B0F2E049}"/>
              </a:ext>
            </a:extLst>
          </p:cNvPr>
          <p:cNvSpPr>
            <a:spLocks noGrp="1"/>
          </p:cNvSpPr>
          <p:nvPr>
            <p:ph type="ctrTitle"/>
          </p:nvPr>
        </p:nvSpPr>
        <p:spPr/>
        <p:txBody>
          <a:bodyPr/>
          <a:lstStyle/>
          <a:p>
            <a:r>
              <a:rPr lang="de-DE" err="1"/>
              <a:t>Questions</a:t>
            </a:r>
            <a:r>
              <a:rPr lang="de-DE"/>
              <a:t>?</a:t>
            </a:r>
          </a:p>
        </p:txBody>
      </p:sp>
      <p:sp>
        <p:nvSpPr>
          <p:cNvPr id="7" name="Textplatzhalter 6">
            <a:extLst>
              <a:ext uri="{FF2B5EF4-FFF2-40B4-BE49-F238E27FC236}">
                <a16:creationId xmlns:a16="http://schemas.microsoft.com/office/drawing/2014/main" id="{C1CA1189-64CD-497B-8553-2422D8B94A54}"/>
              </a:ext>
            </a:extLst>
          </p:cNvPr>
          <p:cNvSpPr>
            <a:spLocks noGrp="1"/>
          </p:cNvSpPr>
          <p:nvPr>
            <p:ph type="body" sz="quarter" idx="11"/>
          </p:nvPr>
        </p:nvSpPr>
        <p:spPr/>
        <p:txBody>
          <a:bodyPr/>
          <a:lstStyle/>
          <a:p>
            <a:endParaRPr lang="de-DE"/>
          </a:p>
        </p:txBody>
      </p:sp>
      <p:pic>
        <p:nvPicPr>
          <p:cNvPr id="5" name="Picture 2">
            <a:extLst>
              <a:ext uri="{FF2B5EF4-FFF2-40B4-BE49-F238E27FC236}">
                <a16:creationId xmlns:a16="http://schemas.microsoft.com/office/drawing/2014/main" id="{449766EE-4419-EFD9-7E95-20256B71F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550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5A2FFE-974C-404B-AF7E-2F05D3DBA870}"/>
              </a:ext>
            </a:extLst>
          </p:cNvPr>
          <p:cNvSpPr>
            <a:spLocks noGrp="1"/>
          </p:cNvSpPr>
          <p:nvPr>
            <p:ph type="title"/>
          </p:nvPr>
        </p:nvSpPr>
        <p:spPr>
          <a:xfrm>
            <a:off x="357305" y="739017"/>
            <a:ext cx="8429389" cy="1269538"/>
          </a:xfrm>
        </p:spPr>
        <p:txBody>
          <a:bodyPr/>
          <a:lstStyle/>
          <a:p>
            <a:r>
              <a:rPr lang="hu-HU" sz="3600" b="1" dirty="0" err="1"/>
              <a:t>Container</a:t>
            </a:r>
            <a:r>
              <a:rPr lang="hu-HU" sz="3600" b="1" dirty="0"/>
              <a:t> </a:t>
            </a:r>
            <a:r>
              <a:rPr lang="hu-HU" sz="3600" b="1" dirty="0" err="1"/>
              <a:t>Security</a:t>
            </a:r>
            <a:r>
              <a:rPr lang="hu-HU" sz="3600" b="1" dirty="0"/>
              <a:t> – </a:t>
            </a:r>
            <a:r>
              <a:rPr lang="hu-HU" sz="3600" b="1" dirty="0" err="1"/>
              <a:t>Vulnerebilty</a:t>
            </a:r>
            <a:r>
              <a:rPr lang="hu-HU" sz="3600" b="1" dirty="0"/>
              <a:t> </a:t>
            </a:r>
            <a:r>
              <a:rPr lang="hu-HU" sz="3600" b="1" dirty="0" err="1"/>
              <a:t>Scanning</a:t>
            </a:r>
            <a:br>
              <a:rPr lang="hu-HU" sz="3200" b="1" dirty="0"/>
            </a:br>
            <a:r>
              <a:rPr lang="hu-HU" sz="3200" b="1" dirty="0"/>
              <a:t>				 			</a:t>
            </a:r>
            <a:r>
              <a:rPr lang="hu-HU" sz="2000" b="1" dirty="0"/>
              <a:t>		       </a:t>
            </a:r>
            <a:r>
              <a:rPr lang="hu-HU" sz="2400" b="1" dirty="0" err="1"/>
              <a:t>Madhu</a:t>
            </a:r>
            <a:r>
              <a:rPr lang="hu-HU" sz="2400" b="1" dirty="0"/>
              <a:t> </a:t>
            </a:r>
            <a:r>
              <a:rPr lang="hu-HU" sz="2400" b="1" dirty="0" err="1"/>
              <a:t>Kumar</a:t>
            </a:r>
            <a:br>
              <a:rPr lang="hu-HU" sz="2400" b="1" dirty="0"/>
            </a:br>
            <a:r>
              <a:rPr lang="hu-HU" sz="2400" b="1" dirty="0"/>
              <a:t>									      27th May 2022</a:t>
            </a:r>
            <a:endParaRPr lang="de-DE" sz="2400" dirty="0"/>
          </a:p>
        </p:txBody>
      </p:sp>
      <p:pic>
        <p:nvPicPr>
          <p:cNvPr id="3" name="Picture 2">
            <a:extLst>
              <a:ext uri="{FF2B5EF4-FFF2-40B4-BE49-F238E27FC236}">
                <a16:creationId xmlns:a16="http://schemas.microsoft.com/office/drawing/2014/main" id="{52AB9F54-54DA-8F45-BA38-DBB9BF41D3B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58770" y="1451897"/>
            <a:ext cx="5871405" cy="3008670"/>
          </a:xfrm>
          <a:prstGeom prst="rect">
            <a:avLst/>
          </a:prstGeom>
          <a:solidFill>
            <a:srgbClr val="FFFFFF"/>
          </a:solidFill>
        </p:spPr>
      </p:pic>
      <p:pic>
        <p:nvPicPr>
          <p:cNvPr id="6" name="Picture 2">
            <a:extLst>
              <a:ext uri="{FF2B5EF4-FFF2-40B4-BE49-F238E27FC236}">
                <a16:creationId xmlns:a16="http://schemas.microsoft.com/office/drawing/2014/main" id="{C698A4B8-8D9A-C0B0-B97E-DBC86AC30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A22417-7A25-58BC-9579-6246B605C6E0}"/>
              </a:ext>
            </a:extLst>
          </p:cNvPr>
          <p:cNvSpPr txBox="1"/>
          <p:nvPr/>
        </p:nvSpPr>
        <p:spPr>
          <a:xfrm>
            <a:off x="2870791" y="425302"/>
            <a:ext cx="0" cy="0"/>
          </a:xfrm>
          <a:prstGeom prst="rect">
            <a:avLst/>
          </a:prstGeom>
          <a:noFill/>
        </p:spPr>
        <p:txBody>
          <a:bodyPr wrap="none" lIns="0" tIns="0" rIns="0" bIns="0" rtlCol="0">
            <a:noAutofit/>
          </a:bodyPr>
          <a:lstStyle/>
          <a:p>
            <a:pPr algn="l">
              <a:spcBef>
                <a:spcPts val="300"/>
              </a:spcBef>
            </a:pPr>
            <a:endParaRPr lang="en-GB" sz="1800" dirty="0" err="1"/>
          </a:p>
        </p:txBody>
      </p:sp>
    </p:spTree>
    <p:extLst>
      <p:ext uri="{BB962C8B-B14F-4D97-AF65-F5344CB8AC3E}">
        <p14:creationId xmlns:p14="http://schemas.microsoft.com/office/powerpoint/2010/main" val="111072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9"/>
            <a:ext cx="8685414" cy="347932"/>
          </a:xfrm>
        </p:spPr>
        <p:txBody>
          <a:bodyPr/>
          <a:lstStyle/>
          <a:p>
            <a:r>
              <a:rPr lang="de-DE" sz="2400" dirty="0"/>
              <a:t>Agenda</a:t>
            </a:r>
          </a:p>
        </p:txBody>
      </p:sp>
      <p:sp>
        <p:nvSpPr>
          <p:cNvPr id="5" name="Inhaltsplatzhalter 4">
            <a:extLst>
              <a:ext uri="{FF2B5EF4-FFF2-40B4-BE49-F238E27FC236}">
                <a16:creationId xmlns:a16="http://schemas.microsoft.com/office/drawing/2014/main" id="{459A8EE8-1154-4683-96D3-1066BDA33C65}"/>
              </a:ext>
            </a:extLst>
          </p:cNvPr>
          <p:cNvSpPr>
            <a:spLocks noGrp="1"/>
          </p:cNvSpPr>
          <p:nvPr>
            <p:ph sz="quarter" idx="13"/>
          </p:nvPr>
        </p:nvSpPr>
        <p:spPr>
          <a:xfrm>
            <a:off x="229293" y="638987"/>
            <a:ext cx="8685414" cy="3985264"/>
          </a:xfrm>
        </p:spPr>
        <p:txBody>
          <a:bodyPr/>
          <a:lstStyle/>
          <a:p>
            <a:pPr marL="457200" indent="-457200" algn="just">
              <a:buFont typeface="Arial" panose="020B0604020202020204" pitchFamily="34" charset="0"/>
              <a:buChar char="•"/>
            </a:pPr>
            <a:r>
              <a:rPr lang="hu-HU" sz="1600" dirty="0" err="1"/>
              <a:t>Cloud</a:t>
            </a:r>
            <a:r>
              <a:rPr lang="hu-HU" sz="1600" dirty="0"/>
              <a:t> </a:t>
            </a:r>
            <a:r>
              <a:rPr lang="hu-HU" sz="1600" dirty="0" err="1"/>
              <a:t>Native</a:t>
            </a:r>
            <a:r>
              <a:rPr lang="hu-HU" sz="1600" dirty="0"/>
              <a:t> </a:t>
            </a:r>
            <a:r>
              <a:rPr lang="hu-HU" sz="1600" dirty="0" err="1"/>
              <a:t>Security</a:t>
            </a:r>
            <a:r>
              <a:rPr lang="hu-HU" sz="1600" dirty="0"/>
              <a:t> </a:t>
            </a:r>
            <a:r>
              <a:rPr lang="hu-HU" sz="1600" dirty="0" err="1"/>
              <a:t>Whitepaper</a:t>
            </a:r>
            <a:r>
              <a:rPr lang="hu-HU" sz="1600" dirty="0"/>
              <a:t> v2</a:t>
            </a:r>
          </a:p>
          <a:p>
            <a:pPr marL="457200" indent="-457200" algn="just">
              <a:buFont typeface="Arial" panose="020B0604020202020204" pitchFamily="34" charset="0"/>
              <a:buChar char="•"/>
            </a:pPr>
            <a:r>
              <a:rPr lang="en-US" sz="1600" dirty="0"/>
              <a:t>Integrate Security throughout the Application Lifecycle (Develop, Distribute, Deploy and Runtime)</a:t>
            </a:r>
          </a:p>
          <a:p>
            <a:pPr marL="457200" indent="-457200" algn="just">
              <a:buFont typeface="Arial" panose="020B0604020202020204" pitchFamily="34" charset="0"/>
              <a:buChar char="•"/>
            </a:pPr>
            <a:r>
              <a:rPr lang="de-DE" sz="1600" dirty="0" err="1"/>
              <a:t>Dockerfile</a:t>
            </a:r>
            <a:r>
              <a:rPr lang="de-DE" sz="1600" dirty="0"/>
              <a:t> </a:t>
            </a:r>
            <a:r>
              <a:rPr lang="de-DE" sz="1600" dirty="0" err="1"/>
              <a:t>best</a:t>
            </a:r>
            <a:r>
              <a:rPr lang="de-DE" sz="1600" dirty="0"/>
              <a:t> </a:t>
            </a:r>
            <a:r>
              <a:rPr lang="de-DE" sz="1600" dirty="0" err="1"/>
              <a:t>practices</a:t>
            </a:r>
            <a:endParaRPr lang="de-DE" sz="1600" dirty="0"/>
          </a:p>
          <a:p>
            <a:pPr marL="457200" indent="-457200" algn="just">
              <a:buFont typeface="Arial" panose="020B0604020202020204" pitchFamily="34" charset="0"/>
              <a:buChar char="•"/>
            </a:pPr>
            <a:r>
              <a:rPr lang="en-GB" sz="1600" dirty="0"/>
              <a:t>Docker Bench for Security</a:t>
            </a:r>
          </a:p>
          <a:p>
            <a:pPr marL="457200" indent="-457200" algn="just">
              <a:buFont typeface="Arial" panose="020B0604020202020204" pitchFamily="34" charset="0"/>
              <a:buChar char="•"/>
            </a:pPr>
            <a:r>
              <a:rPr lang="en-GB" sz="1600" dirty="0" err="1"/>
              <a:t>Kube</a:t>
            </a:r>
            <a:r>
              <a:rPr lang="en-GB" sz="1600" dirty="0"/>
              <a:t> Bench for Security</a:t>
            </a:r>
          </a:p>
          <a:p>
            <a:pPr marL="457200" indent="-457200" algn="just">
              <a:buFont typeface="Arial" panose="020B0604020202020204" pitchFamily="34" charset="0"/>
              <a:buChar char="•"/>
            </a:pPr>
            <a:r>
              <a:rPr lang="en-GB" sz="1600" dirty="0" err="1"/>
              <a:t>DockerSlim</a:t>
            </a:r>
            <a:r>
              <a:rPr lang="en-GB" sz="1600" dirty="0"/>
              <a:t> for better, smaller and more secure images</a:t>
            </a:r>
          </a:p>
          <a:p>
            <a:pPr marL="457200" indent="-457200" algn="just">
              <a:buFont typeface="Arial" panose="020B0604020202020204" pitchFamily="34" charset="0"/>
              <a:buChar char="•"/>
            </a:pPr>
            <a:r>
              <a:rPr lang="en-GB" sz="1600" dirty="0"/>
              <a:t>Vulnerability scanning for Docker images using AWS ECR, </a:t>
            </a:r>
            <a:r>
              <a:rPr lang="en-GB" sz="1600" dirty="0" err="1"/>
              <a:t>Trivy</a:t>
            </a:r>
            <a:r>
              <a:rPr lang="en-GB" sz="1600" dirty="0"/>
              <a:t>, </a:t>
            </a:r>
            <a:r>
              <a:rPr lang="en-GB" sz="1600" dirty="0" err="1"/>
              <a:t>Grype</a:t>
            </a:r>
            <a:r>
              <a:rPr lang="en-GB" sz="1600" dirty="0"/>
              <a:t> and docker scan (</a:t>
            </a:r>
            <a:r>
              <a:rPr lang="en-GB" sz="1600" dirty="0" err="1"/>
              <a:t>Snyk</a:t>
            </a:r>
            <a:r>
              <a:rPr lang="en-GB" sz="1600" dirty="0"/>
              <a:t>)</a:t>
            </a:r>
          </a:p>
          <a:p>
            <a:pPr marL="457200" indent="-457200" algn="just">
              <a:buFont typeface="Arial" panose="020B0604020202020204" pitchFamily="34" charset="0"/>
              <a:buChar char="•"/>
            </a:pPr>
            <a:r>
              <a:rPr lang="en-US" sz="1600" dirty="0"/>
              <a:t>AWS EKS Best Practices for Security</a:t>
            </a:r>
            <a:endParaRPr lang="hu-HU" sz="1600" dirty="0"/>
          </a:p>
          <a:p>
            <a:pPr marL="457200" indent="-457200" algn="just">
              <a:buFont typeface="Arial" panose="020B0604020202020204" pitchFamily="34" charset="0"/>
              <a:buChar char="•"/>
            </a:pPr>
            <a:r>
              <a:rPr lang="de-DE" sz="1600" dirty="0"/>
              <a:t>EKS </a:t>
            </a:r>
            <a:r>
              <a:rPr lang="de-DE" sz="1600" dirty="0" err="1"/>
              <a:t>Responsibility</a:t>
            </a:r>
            <a:r>
              <a:rPr lang="de-DE" sz="1600" dirty="0"/>
              <a:t> Matrix</a:t>
            </a:r>
            <a:endParaRPr lang="en-GB" sz="1600" dirty="0"/>
          </a:p>
          <a:p>
            <a:pPr marL="457200" indent="-457200" algn="just">
              <a:buFont typeface="Arial" panose="020B0604020202020204" pitchFamily="34" charset="0"/>
              <a:buChar char="•"/>
            </a:pPr>
            <a:r>
              <a:rPr lang="hu-HU" sz="1600" dirty="0" err="1"/>
              <a:t>Questions</a:t>
            </a:r>
            <a:r>
              <a:rPr lang="hu-HU" sz="1600" dirty="0"/>
              <a:t>?</a:t>
            </a:r>
            <a:endParaRPr lang="en-US" sz="1600" dirty="0">
              <a:solidFill>
                <a:schemeClr val="bg1"/>
              </a:solidFill>
            </a:endParaRPr>
          </a:p>
          <a:p>
            <a:pPr marL="285750" indent="-285750">
              <a:buFontTx/>
              <a:buChar char="-"/>
            </a:pPr>
            <a:endParaRPr lang="en-GB" dirty="0"/>
          </a:p>
        </p:txBody>
      </p:sp>
      <p:pic>
        <p:nvPicPr>
          <p:cNvPr id="6" name="Picture 2">
            <a:extLst>
              <a:ext uri="{FF2B5EF4-FFF2-40B4-BE49-F238E27FC236}">
                <a16:creationId xmlns:a16="http://schemas.microsoft.com/office/drawing/2014/main" id="{CA805D39-C10E-BD43-3EF0-FDA28E86C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744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a:lstStyle/>
          <a:p>
            <a:pPr>
              <a:spcAft>
                <a:spcPts val="600"/>
              </a:spcAft>
            </a:pPr>
            <a:fld id="{59A046C8-6D78-4E27-9804-CD21381AB241}" type="datetime1">
              <a:rPr lang="en-US" smtClean="0"/>
              <a:pPr>
                <a:spcAft>
                  <a:spcPts val="600"/>
                </a:spcAft>
              </a:pPr>
              <a:t>5/27/22</a:t>
            </a:fld>
            <a:endParaRPr lang="de-DE"/>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a:lstStyle/>
          <a:p>
            <a:pPr>
              <a:spcAft>
                <a:spcPts val="600"/>
              </a:spcAft>
            </a:pPr>
            <a:r>
              <a:rPr lang="de-DE"/>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a:lstStyle/>
          <a:p>
            <a:pPr>
              <a:spcAft>
                <a:spcPts val="600"/>
              </a:spcAft>
            </a:pPr>
            <a:fld id="{ED44C2C6-9CD0-43A4-AEF8-0F30BF8483B1}" type="slidenum">
              <a:rPr lang="de-DE" smtClean="0"/>
              <a:pPr>
                <a:spcAft>
                  <a:spcPts val="600"/>
                </a:spcAft>
              </a:pPr>
              <a:t>5</a:t>
            </a:fld>
            <a:endParaRPr lang="de-DE"/>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685414" cy="628633"/>
          </a:xfrm>
        </p:spPr>
        <p:txBody>
          <a:bodyPr anchor="t">
            <a:normAutofit/>
          </a:bodyPr>
          <a:lstStyle/>
          <a:p>
            <a:r>
              <a:rPr lang="hu-HU" sz="2400" dirty="0" err="1"/>
              <a:t>Cloud</a:t>
            </a:r>
            <a:r>
              <a:rPr lang="hu-HU" sz="2400" dirty="0"/>
              <a:t> </a:t>
            </a:r>
            <a:r>
              <a:rPr lang="hu-HU" sz="2400" dirty="0" err="1"/>
              <a:t>Native</a:t>
            </a:r>
            <a:r>
              <a:rPr lang="hu-HU" sz="2400" dirty="0"/>
              <a:t> </a:t>
            </a:r>
            <a:r>
              <a:rPr lang="hu-HU" sz="2400" dirty="0" err="1"/>
              <a:t>Security</a:t>
            </a:r>
            <a:r>
              <a:rPr lang="hu-HU" sz="2400" dirty="0"/>
              <a:t> </a:t>
            </a:r>
            <a:r>
              <a:rPr lang="hu-HU" sz="2400" dirty="0" err="1"/>
              <a:t>Whitepaper</a:t>
            </a:r>
            <a:r>
              <a:rPr lang="hu-HU" sz="2400" dirty="0"/>
              <a:t> v2</a:t>
            </a:r>
            <a:endParaRPr lang="de-DE" sz="2400" dirty="0"/>
          </a:p>
        </p:txBody>
      </p:sp>
      <p:sp>
        <p:nvSpPr>
          <p:cNvPr id="7" name="Rectangle 6">
            <a:extLst>
              <a:ext uri="{FF2B5EF4-FFF2-40B4-BE49-F238E27FC236}">
                <a16:creationId xmlns:a16="http://schemas.microsoft.com/office/drawing/2014/main" id="{C8E5F381-AF86-7D4C-91B5-0E18858F0615}"/>
              </a:ext>
            </a:extLst>
          </p:cNvPr>
          <p:cNvSpPr/>
          <p:nvPr/>
        </p:nvSpPr>
        <p:spPr bwMode="gray">
          <a:xfrm>
            <a:off x="7260967" y="1562657"/>
            <a:ext cx="1653740" cy="1162325"/>
          </a:xfrm>
          <a:prstGeom prst="rect">
            <a:avLst/>
          </a:prstGeom>
        </p:spPr>
        <p:txBody>
          <a:bodyPr vert="horz" lIns="0" tIns="0" rIns="0" bIns="0" rtlCol="0" anchor="t">
            <a:normAutofit fontScale="92500"/>
          </a:bodyPr>
          <a:lstStyle/>
          <a:p>
            <a:pPr defTabSz="685684">
              <a:lnSpc>
                <a:spcPct val="90000"/>
              </a:lnSpc>
              <a:spcBef>
                <a:spcPts val="952"/>
              </a:spcBef>
            </a:pPr>
            <a:r>
              <a:rPr lang="en-US" sz="1200" b="1" dirty="0"/>
              <a:t>Ref: </a:t>
            </a:r>
            <a:r>
              <a:rPr lang="en-US" sz="1200" dirty="0">
                <a:hlinkClick r:id="rId2"/>
              </a:rPr>
              <a:t>https://github.com/cncf/tag-security/blob/main/security-whitepaper/v2/CNCF_cloud-native-security-whitepaper-May2022-v2.pdf</a:t>
            </a:r>
            <a:endParaRPr lang="en-US" sz="1200" dirty="0"/>
          </a:p>
        </p:txBody>
      </p:sp>
      <p:pic>
        <p:nvPicPr>
          <p:cNvPr id="11" name="Picture 2">
            <a:extLst>
              <a:ext uri="{FF2B5EF4-FFF2-40B4-BE49-F238E27FC236}">
                <a16:creationId xmlns:a16="http://schemas.microsoft.com/office/drawing/2014/main" id="{BC07E5E5-A88E-EE24-911D-ED5608176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A685E9F-7D88-63E1-2E0C-A23F43F2E0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03" b="33187"/>
          <a:stretch/>
        </p:blipFill>
        <p:spPr bwMode="auto">
          <a:xfrm>
            <a:off x="505630" y="609280"/>
            <a:ext cx="6556528" cy="403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370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vert="horz" lIns="0" tIns="0" rIns="0" bIns="0" rtlCol="0"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vert="horz" lIns="0" tIns="0" rIns="0" bIns="0" rtlCol="0" anchor="ctr">
            <a:normAutofit/>
          </a:bodyPr>
          <a:lstStyle/>
          <a:p>
            <a:pPr>
              <a:lnSpc>
                <a:spcPct val="90000"/>
              </a:lnSpc>
              <a:spcAft>
                <a:spcPts val="600"/>
              </a:spcAft>
            </a:pPr>
            <a:r>
              <a:rPr lang="de-DE" sz="500" kern="1200">
                <a:latin typeface="+mn-lt"/>
                <a:ea typeface="+mn-ea"/>
                <a:cs typeface="+mn-cs"/>
              </a:rPr>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vert="horz" lIns="0" tIns="0" rIns="0" bIns="0" rtlCol="0" anchor="ctr">
            <a:normAutofit/>
          </a:bodyPr>
          <a:lstStyle/>
          <a:p>
            <a:pPr>
              <a:lnSpc>
                <a:spcPct val="90000"/>
              </a:lnSpc>
              <a:spcAft>
                <a:spcPts val="600"/>
              </a:spcAft>
            </a:pPr>
            <a:fld id="{ED44C2C6-9CD0-43A4-AEF8-0F30BF8483B1}" type="slidenum">
              <a:rPr lang="de-DE" sz="500" smtClean="0"/>
              <a:pPr>
                <a:lnSpc>
                  <a:spcPct val="90000"/>
                </a:lnSpc>
                <a:spcAft>
                  <a:spcPts val="600"/>
                </a:spcAft>
              </a:pPr>
              <a:t>6</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073414" cy="628633"/>
          </a:xfrm>
        </p:spPr>
        <p:txBody>
          <a:bodyPr vert="horz" lIns="0" tIns="0" rIns="0" bIns="0" rtlCol="0" anchor="t">
            <a:normAutofit/>
          </a:bodyPr>
          <a:lstStyle/>
          <a:p>
            <a:r>
              <a:rPr lang="en-US" sz="1900" b="1" kern="1200" dirty="0">
                <a:latin typeface="+mj-lt"/>
                <a:ea typeface="+mj-ea"/>
                <a:cs typeface="+mj-cs"/>
              </a:rPr>
              <a:t>Integrate Security throughout the Application Lifecycle – Develop</a:t>
            </a:r>
            <a:endParaRPr lang="en-US" sz="1900" b="1" kern="1200" dirty="0">
              <a:latin typeface="+mj-lt"/>
            </a:endParaRPr>
          </a:p>
        </p:txBody>
      </p:sp>
      <p:sp>
        <p:nvSpPr>
          <p:cNvPr id="5" name="Rectangle 4">
            <a:extLst>
              <a:ext uri="{FF2B5EF4-FFF2-40B4-BE49-F238E27FC236}">
                <a16:creationId xmlns:a16="http://schemas.microsoft.com/office/drawing/2014/main" id="{3F38D84E-5282-AB42-8DE1-038CC506EEEC}"/>
              </a:ext>
            </a:extLst>
          </p:cNvPr>
          <p:cNvSpPr/>
          <p:nvPr/>
        </p:nvSpPr>
        <p:spPr bwMode="gray">
          <a:xfrm>
            <a:off x="3976578" y="4647472"/>
            <a:ext cx="5056158" cy="201627"/>
          </a:xfrm>
          <a:prstGeom prst="rect">
            <a:avLst/>
          </a:prstGeom>
        </p:spPr>
        <p:txBody>
          <a:bodyPr vert="horz" lIns="0" tIns="0" rIns="0" bIns="0" rtlCol="0" anchor="t">
            <a:normAutofit fontScale="77500" lnSpcReduction="20000"/>
          </a:bodyPr>
          <a:lstStyle/>
          <a:p>
            <a:pPr defTabSz="685684">
              <a:lnSpc>
                <a:spcPct val="90000"/>
              </a:lnSpc>
              <a:spcBef>
                <a:spcPts val="952"/>
              </a:spcBef>
            </a:pPr>
            <a:r>
              <a:rPr lang="en-US" sz="1200" b="1" dirty="0"/>
              <a:t>Ref: </a:t>
            </a:r>
            <a:r>
              <a:rPr lang="en-US" sz="1200" dirty="0">
                <a:hlinkClick r:id="rId3"/>
              </a:rPr>
              <a:t>https://github.com/cncf/tag-security/blob/main/security-whitepaper/v2/cloud-native-security-whitepaper.md</a:t>
            </a:r>
            <a:endParaRPr lang="en-US" sz="1200" dirty="0"/>
          </a:p>
        </p:txBody>
      </p:sp>
      <p:pic>
        <p:nvPicPr>
          <p:cNvPr id="7" name="Picture 6">
            <a:extLst>
              <a:ext uri="{FF2B5EF4-FFF2-40B4-BE49-F238E27FC236}">
                <a16:creationId xmlns:a16="http://schemas.microsoft.com/office/drawing/2014/main" id="{DE32C17F-893D-D14A-B6EF-989C590DBBC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9293" y="537737"/>
            <a:ext cx="8685235" cy="4103682"/>
          </a:xfrm>
          <a:prstGeom prst="rect">
            <a:avLst/>
          </a:prstGeom>
          <a:noFill/>
        </p:spPr>
      </p:pic>
      <p:sp>
        <p:nvSpPr>
          <p:cNvPr id="6" name="TextBox 5">
            <a:extLst>
              <a:ext uri="{FF2B5EF4-FFF2-40B4-BE49-F238E27FC236}">
                <a16:creationId xmlns:a16="http://schemas.microsoft.com/office/drawing/2014/main" id="{A32FF255-1D75-CF4A-AA63-54AF9ECBAB3C}"/>
              </a:ext>
            </a:extLst>
          </p:cNvPr>
          <p:cNvSpPr txBox="1"/>
          <p:nvPr/>
        </p:nvSpPr>
        <p:spPr>
          <a:xfrm>
            <a:off x="8796130" y="4591878"/>
            <a:ext cx="0" cy="0"/>
          </a:xfrm>
          <a:prstGeom prst="rect">
            <a:avLst/>
          </a:prstGeom>
          <a:noFill/>
        </p:spPr>
        <p:txBody>
          <a:bodyPr wrap="none" lIns="0" tIns="0" rIns="0" bIns="0" rtlCol="0">
            <a:noAutofit/>
          </a:bodyPr>
          <a:lstStyle/>
          <a:p>
            <a:pPr algn="l">
              <a:spcBef>
                <a:spcPts val="300"/>
              </a:spcBef>
            </a:pPr>
            <a:endParaRPr lang="en-GB" sz="1800" dirty="0"/>
          </a:p>
        </p:txBody>
      </p:sp>
      <p:pic>
        <p:nvPicPr>
          <p:cNvPr id="10" name="Picture 2">
            <a:extLst>
              <a:ext uri="{FF2B5EF4-FFF2-40B4-BE49-F238E27FC236}">
                <a16:creationId xmlns:a16="http://schemas.microsoft.com/office/drawing/2014/main" id="{00A5FDCD-6568-5593-DBA8-3F5F6AF57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306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vert="horz" lIns="0" tIns="0" rIns="0" bIns="0" rtlCol="0"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vert="horz" lIns="0" tIns="0" rIns="0" bIns="0" rtlCol="0" anchor="ctr">
            <a:normAutofit/>
          </a:bodyPr>
          <a:lstStyle/>
          <a:p>
            <a:pPr>
              <a:lnSpc>
                <a:spcPct val="90000"/>
              </a:lnSpc>
              <a:spcAft>
                <a:spcPts val="600"/>
              </a:spcAft>
            </a:pPr>
            <a:r>
              <a:rPr lang="de-DE" sz="500" kern="1200">
                <a:latin typeface="+mn-lt"/>
                <a:ea typeface="+mn-ea"/>
                <a:cs typeface="+mn-cs"/>
              </a:rPr>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vert="horz" lIns="0" tIns="0" rIns="0" bIns="0" rtlCol="0" anchor="ctr">
            <a:normAutofit/>
          </a:bodyPr>
          <a:lstStyle/>
          <a:p>
            <a:pPr>
              <a:lnSpc>
                <a:spcPct val="90000"/>
              </a:lnSpc>
              <a:spcAft>
                <a:spcPts val="600"/>
              </a:spcAft>
            </a:pPr>
            <a:fld id="{ED44C2C6-9CD0-43A4-AEF8-0F30BF8483B1}" type="slidenum">
              <a:rPr lang="de-DE" sz="500" smtClean="0"/>
              <a:pPr>
                <a:lnSpc>
                  <a:spcPct val="90000"/>
                </a:lnSpc>
                <a:spcAft>
                  <a:spcPts val="600"/>
                </a:spcAft>
              </a:pPr>
              <a:t>7</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370414" cy="628633"/>
          </a:xfrm>
        </p:spPr>
        <p:txBody>
          <a:bodyPr vert="horz" lIns="0" tIns="0" rIns="0" bIns="0" rtlCol="0" anchor="t">
            <a:normAutofit/>
          </a:bodyPr>
          <a:lstStyle/>
          <a:p>
            <a:r>
              <a:rPr lang="en-US" sz="1900" b="1" kern="1200" dirty="0">
                <a:latin typeface="+mj-lt"/>
                <a:ea typeface="+mj-ea"/>
                <a:cs typeface="+mj-cs"/>
              </a:rPr>
              <a:t>Integrate Security throughout the Application Lifecycle – Distribute</a:t>
            </a:r>
            <a:endParaRPr lang="en-US" sz="1900" b="1" kern="1200" dirty="0">
              <a:latin typeface="+mj-lt"/>
            </a:endParaRPr>
          </a:p>
        </p:txBody>
      </p:sp>
      <p:sp>
        <p:nvSpPr>
          <p:cNvPr id="5" name="Rectangle 4">
            <a:extLst>
              <a:ext uri="{FF2B5EF4-FFF2-40B4-BE49-F238E27FC236}">
                <a16:creationId xmlns:a16="http://schemas.microsoft.com/office/drawing/2014/main" id="{3F38D84E-5282-AB42-8DE1-038CC506EEEC}"/>
              </a:ext>
            </a:extLst>
          </p:cNvPr>
          <p:cNvSpPr/>
          <p:nvPr/>
        </p:nvSpPr>
        <p:spPr bwMode="gray">
          <a:xfrm>
            <a:off x="4508206" y="4641035"/>
            <a:ext cx="4549174" cy="171445"/>
          </a:xfrm>
          <a:prstGeom prst="rect">
            <a:avLst/>
          </a:prstGeom>
        </p:spPr>
        <p:txBody>
          <a:bodyPr vert="horz" lIns="0" tIns="0" rIns="0" bIns="0" rtlCol="0" anchor="t">
            <a:normAutofit fontScale="70000" lnSpcReduction="20000"/>
          </a:bodyPr>
          <a:lstStyle/>
          <a:p>
            <a:pPr defTabSz="685684">
              <a:lnSpc>
                <a:spcPct val="90000"/>
              </a:lnSpc>
              <a:spcBef>
                <a:spcPts val="952"/>
              </a:spcBef>
            </a:pPr>
            <a:r>
              <a:rPr lang="en-US" sz="1200" b="1" dirty="0"/>
              <a:t>Ref: </a:t>
            </a:r>
            <a:r>
              <a:rPr lang="en-US" sz="1200" dirty="0">
                <a:hlinkClick r:id="rId3"/>
              </a:rPr>
              <a:t>https://github.com/cncf/tag-security/blob/main/security-whitepaper/v2/cloud-native-security-whitepaper.md</a:t>
            </a:r>
            <a:endParaRPr lang="en-US" sz="1200" dirty="0"/>
          </a:p>
          <a:p>
            <a:pPr defTabSz="685684">
              <a:lnSpc>
                <a:spcPct val="90000"/>
              </a:lnSpc>
              <a:spcBef>
                <a:spcPts val="952"/>
              </a:spcBef>
            </a:pPr>
            <a:endParaRPr lang="en-US" sz="1200" b="0" kern="1200" dirty="0">
              <a:latin typeface="+mn-lt"/>
              <a:ea typeface="+mn-ea"/>
              <a:cs typeface="+mn-cs"/>
            </a:endParaRPr>
          </a:p>
        </p:txBody>
      </p:sp>
      <p:sp>
        <p:nvSpPr>
          <p:cNvPr id="6" name="TextBox 5">
            <a:extLst>
              <a:ext uri="{FF2B5EF4-FFF2-40B4-BE49-F238E27FC236}">
                <a16:creationId xmlns:a16="http://schemas.microsoft.com/office/drawing/2014/main" id="{A32FF255-1D75-CF4A-AA63-54AF9ECBAB3C}"/>
              </a:ext>
            </a:extLst>
          </p:cNvPr>
          <p:cNvSpPr txBox="1"/>
          <p:nvPr/>
        </p:nvSpPr>
        <p:spPr>
          <a:xfrm>
            <a:off x="8796130" y="4591878"/>
            <a:ext cx="0" cy="0"/>
          </a:xfrm>
          <a:prstGeom prst="rect">
            <a:avLst/>
          </a:prstGeom>
          <a:noFill/>
        </p:spPr>
        <p:txBody>
          <a:bodyPr wrap="none" lIns="0" tIns="0" rIns="0" bIns="0" rtlCol="0">
            <a:noAutofit/>
          </a:bodyPr>
          <a:lstStyle/>
          <a:p>
            <a:pPr algn="l">
              <a:spcBef>
                <a:spcPts val="300"/>
              </a:spcBef>
            </a:pPr>
            <a:endParaRPr lang="en-GB" sz="1800" dirty="0"/>
          </a:p>
        </p:txBody>
      </p:sp>
      <p:pic>
        <p:nvPicPr>
          <p:cNvPr id="4" name="Picture 3">
            <a:extLst>
              <a:ext uri="{FF2B5EF4-FFF2-40B4-BE49-F238E27FC236}">
                <a16:creationId xmlns:a16="http://schemas.microsoft.com/office/drawing/2014/main" id="{849B7D3F-1A7B-074F-858F-4D5958C4042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21" y="581485"/>
            <a:ext cx="8685236" cy="4059550"/>
          </a:xfrm>
          <a:prstGeom prst="rect">
            <a:avLst/>
          </a:prstGeom>
        </p:spPr>
      </p:pic>
      <p:pic>
        <p:nvPicPr>
          <p:cNvPr id="10" name="Picture 2">
            <a:extLst>
              <a:ext uri="{FF2B5EF4-FFF2-40B4-BE49-F238E27FC236}">
                <a16:creationId xmlns:a16="http://schemas.microsoft.com/office/drawing/2014/main" id="{8EC9C5AE-FCD5-ACD0-EC60-C4B6F08CD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891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vert="horz" lIns="0" tIns="0" rIns="0" bIns="0" rtlCol="0"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vert="horz" lIns="0" tIns="0" rIns="0" bIns="0" rtlCol="0" anchor="ctr">
            <a:normAutofit/>
          </a:bodyPr>
          <a:lstStyle/>
          <a:p>
            <a:pPr>
              <a:lnSpc>
                <a:spcPct val="90000"/>
              </a:lnSpc>
              <a:spcAft>
                <a:spcPts val="600"/>
              </a:spcAft>
            </a:pPr>
            <a:r>
              <a:rPr lang="de-DE" sz="500" kern="1200">
                <a:latin typeface="+mn-lt"/>
                <a:ea typeface="+mn-ea"/>
                <a:cs typeface="+mn-cs"/>
              </a:rPr>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vert="horz" lIns="0" tIns="0" rIns="0" bIns="0" rtlCol="0" anchor="ctr">
            <a:normAutofit/>
          </a:bodyPr>
          <a:lstStyle/>
          <a:p>
            <a:pPr>
              <a:lnSpc>
                <a:spcPct val="90000"/>
              </a:lnSpc>
              <a:spcAft>
                <a:spcPts val="600"/>
              </a:spcAft>
            </a:pPr>
            <a:fld id="{ED44C2C6-9CD0-43A4-AEF8-0F30BF8483B1}" type="slidenum">
              <a:rPr lang="de-DE" sz="500" smtClean="0"/>
              <a:pPr>
                <a:lnSpc>
                  <a:spcPct val="90000"/>
                </a:lnSpc>
                <a:spcAft>
                  <a:spcPts val="600"/>
                </a:spcAft>
              </a:pPr>
              <a:t>8</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244414" cy="628633"/>
          </a:xfrm>
        </p:spPr>
        <p:txBody>
          <a:bodyPr vert="horz" lIns="0" tIns="0" rIns="0" bIns="0" rtlCol="0" anchor="t">
            <a:normAutofit/>
          </a:bodyPr>
          <a:lstStyle/>
          <a:p>
            <a:r>
              <a:rPr lang="en-US" sz="1900" b="1" kern="1200" dirty="0">
                <a:latin typeface="+mj-lt"/>
                <a:ea typeface="+mj-ea"/>
                <a:cs typeface="+mj-cs"/>
              </a:rPr>
              <a:t>Integrate Security throughout the Application Lifecycle – Deploy</a:t>
            </a:r>
            <a:endParaRPr lang="en-US" sz="1900" b="1" kern="1200" dirty="0">
              <a:latin typeface="+mj-lt"/>
            </a:endParaRPr>
          </a:p>
        </p:txBody>
      </p:sp>
      <p:sp>
        <p:nvSpPr>
          <p:cNvPr id="6" name="TextBox 5">
            <a:extLst>
              <a:ext uri="{FF2B5EF4-FFF2-40B4-BE49-F238E27FC236}">
                <a16:creationId xmlns:a16="http://schemas.microsoft.com/office/drawing/2014/main" id="{A32FF255-1D75-CF4A-AA63-54AF9ECBAB3C}"/>
              </a:ext>
            </a:extLst>
          </p:cNvPr>
          <p:cNvSpPr txBox="1"/>
          <p:nvPr/>
        </p:nvSpPr>
        <p:spPr>
          <a:xfrm>
            <a:off x="8796130" y="4591878"/>
            <a:ext cx="0" cy="0"/>
          </a:xfrm>
          <a:prstGeom prst="rect">
            <a:avLst/>
          </a:prstGeom>
          <a:noFill/>
        </p:spPr>
        <p:txBody>
          <a:bodyPr wrap="none" lIns="0" tIns="0" rIns="0" bIns="0" rtlCol="0">
            <a:noAutofit/>
          </a:bodyPr>
          <a:lstStyle/>
          <a:p>
            <a:pPr algn="l">
              <a:spcBef>
                <a:spcPts val="300"/>
              </a:spcBef>
            </a:pPr>
            <a:endParaRPr lang="en-GB" sz="1800" dirty="0"/>
          </a:p>
        </p:txBody>
      </p:sp>
      <p:pic>
        <p:nvPicPr>
          <p:cNvPr id="9" name="Picture 8">
            <a:extLst>
              <a:ext uri="{FF2B5EF4-FFF2-40B4-BE49-F238E27FC236}">
                <a16:creationId xmlns:a16="http://schemas.microsoft.com/office/drawing/2014/main" id="{A5D9D2B2-D408-6E49-B4B3-C0EB070E84B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8263" y="497711"/>
            <a:ext cx="7048983" cy="4044934"/>
          </a:xfrm>
          <a:prstGeom prst="rect">
            <a:avLst/>
          </a:prstGeom>
        </p:spPr>
      </p:pic>
      <p:pic>
        <p:nvPicPr>
          <p:cNvPr id="11" name="Picture 2">
            <a:extLst>
              <a:ext uri="{FF2B5EF4-FFF2-40B4-BE49-F238E27FC236}">
                <a16:creationId xmlns:a16="http://schemas.microsoft.com/office/drawing/2014/main" id="{C8194BCF-D6BF-6A18-7256-9C0458D957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24D5F9A-79CC-DB13-B0E4-55CD96E2F89F}"/>
              </a:ext>
            </a:extLst>
          </p:cNvPr>
          <p:cNvSpPr/>
          <p:nvPr/>
        </p:nvSpPr>
        <p:spPr bwMode="gray">
          <a:xfrm>
            <a:off x="4508206" y="4641035"/>
            <a:ext cx="4549174" cy="171445"/>
          </a:xfrm>
          <a:prstGeom prst="rect">
            <a:avLst/>
          </a:prstGeom>
        </p:spPr>
        <p:txBody>
          <a:bodyPr vert="horz" lIns="0" tIns="0" rIns="0" bIns="0" rtlCol="0" anchor="t">
            <a:normAutofit fontScale="70000" lnSpcReduction="20000"/>
          </a:bodyPr>
          <a:lstStyle/>
          <a:p>
            <a:pPr defTabSz="685684">
              <a:lnSpc>
                <a:spcPct val="90000"/>
              </a:lnSpc>
              <a:spcBef>
                <a:spcPts val="952"/>
              </a:spcBef>
            </a:pPr>
            <a:r>
              <a:rPr lang="en-US" sz="1200" b="1" dirty="0"/>
              <a:t>Ref: </a:t>
            </a:r>
            <a:r>
              <a:rPr lang="en-US" sz="1200" dirty="0">
                <a:hlinkClick r:id="rId5"/>
              </a:rPr>
              <a:t>https://github.com/cncf/tag-security/blob/main/security-whitepaper/v2/cloud-native-security-whitepaper.md</a:t>
            </a:r>
            <a:endParaRPr lang="en-US" sz="1200" dirty="0"/>
          </a:p>
          <a:p>
            <a:pPr defTabSz="685684">
              <a:lnSpc>
                <a:spcPct val="90000"/>
              </a:lnSpc>
              <a:spcBef>
                <a:spcPts val="952"/>
              </a:spcBef>
            </a:pPr>
            <a:endParaRPr lang="en-US" sz="1200" b="0" kern="1200" dirty="0">
              <a:latin typeface="+mn-lt"/>
              <a:ea typeface="+mn-ea"/>
              <a:cs typeface="+mn-cs"/>
            </a:endParaRPr>
          </a:p>
        </p:txBody>
      </p:sp>
    </p:spTree>
    <p:extLst>
      <p:ext uri="{BB962C8B-B14F-4D97-AF65-F5344CB8AC3E}">
        <p14:creationId xmlns:p14="http://schemas.microsoft.com/office/powerpoint/2010/main" val="3244012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ate Placeholder 1">
            <a:extLst>
              <a:ext uri="{FF2B5EF4-FFF2-40B4-BE49-F238E27FC236}">
                <a16:creationId xmlns:a16="http://schemas.microsoft.com/office/drawing/2014/main" id="{3598A37A-5CF2-4B88-8513-8FB1525BB53D}"/>
              </a:ext>
            </a:extLst>
          </p:cNvPr>
          <p:cNvSpPr>
            <a:spLocks noGrp="1"/>
          </p:cNvSpPr>
          <p:nvPr>
            <p:ph type="dt" sz="half" idx="10"/>
          </p:nvPr>
        </p:nvSpPr>
        <p:spPr>
          <a:xfrm>
            <a:off x="7751860" y="4829045"/>
            <a:ext cx="792956" cy="81000"/>
          </a:xfrm>
        </p:spPr>
        <p:txBody>
          <a:bodyPr vert="horz" lIns="0" tIns="0" rIns="0" bIns="0" rtlCol="0" anchor="ctr">
            <a:normAutofit/>
          </a:bodyPr>
          <a:lstStyle/>
          <a:p>
            <a:pPr>
              <a:lnSpc>
                <a:spcPct val="90000"/>
              </a:lnSpc>
              <a:spcAft>
                <a:spcPts val="600"/>
              </a:spcAft>
            </a:pPr>
            <a:fld id="{59A046C8-6D78-4E27-9804-CD21381AB241}" type="datetime1">
              <a:rPr lang="en-US" sz="500" smtClean="0"/>
              <a:pPr>
                <a:lnSpc>
                  <a:spcPct val="90000"/>
                </a:lnSpc>
                <a:spcAft>
                  <a:spcPts val="600"/>
                </a:spcAft>
              </a:pPr>
              <a:t>5/27/22</a:t>
            </a:fld>
            <a:endParaRPr lang="de-DE" sz="500"/>
          </a:p>
        </p:txBody>
      </p:sp>
      <p:sp>
        <p:nvSpPr>
          <p:cNvPr id="73" name="Footer Placeholder 2">
            <a:extLst>
              <a:ext uri="{FF2B5EF4-FFF2-40B4-BE49-F238E27FC236}">
                <a16:creationId xmlns:a16="http://schemas.microsoft.com/office/drawing/2014/main" id="{AFFBA37C-6865-4AE5-AFC2-3549E1EAA50E}"/>
              </a:ext>
            </a:extLst>
          </p:cNvPr>
          <p:cNvSpPr>
            <a:spLocks noGrp="1"/>
          </p:cNvSpPr>
          <p:nvPr>
            <p:ph type="ftr" sz="quarter" idx="11"/>
          </p:nvPr>
        </p:nvSpPr>
        <p:spPr>
          <a:xfrm>
            <a:off x="4656410" y="4829045"/>
            <a:ext cx="3011258" cy="81000"/>
          </a:xfrm>
        </p:spPr>
        <p:txBody>
          <a:bodyPr vert="horz" lIns="0" tIns="0" rIns="0" bIns="0" rtlCol="0" anchor="ctr">
            <a:normAutofit/>
          </a:bodyPr>
          <a:lstStyle/>
          <a:p>
            <a:pPr>
              <a:lnSpc>
                <a:spcPct val="90000"/>
              </a:lnSpc>
              <a:spcAft>
                <a:spcPts val="600"/>
              </a:spcAft>
            </a:pPr>
            <a:r>
              <a:rPr lang="de-DE" sz="500" kern="1200">
                <a:latin typeface="+mn-lt"/>
                <a:ea typeface="+mn-ea"/>
                <a:cs typeface="+mn-cs"/>
              </a:rPr>
              <a:t>- confidential -</a:t>
            </a:r>
          </a:p>
        </p:txBody>
      </p:sp>
      <p:sp>
        <p:nvSpPr>
          <p:cNvPr id="75" name="Slide Number Placeholder 3">
            <a:extLst>
              <a:ext uri="{FF2B5EF4-FFF2-40B4-BE49-F238E27FC236}">
                <a16:creationId xmlns:a16="http://schemas.microsoft.com/office/drawing/2014/main" id="{EEAFEA7B-1D0B-4B6E-8370-1A07EB6D6F50}"/>
              </a:ext>
            </a:extLst>
          </p:cNvPr>
          <p:cNvSpPr>
            <a:spLocks noGrp="1"/>
          </p:cNvSpPr>
          <p:nvPr>
            <p:ph type="sldNum" sz="quarter" idx="12"/>
          </p:nvPr>
        </p:nvSpPr>
        <p:spPr>
          <a:xfrm>
            <a:off x="8629008" y="4829045"/>
            <a:ext cx="285699" cy="81000"/>
          </a:xfrm>
        </p:spPr>
        <p:txBody>
          <a:bodyPr vert="horz" lIns="0" tIns="0" rIns="0" bIns="0" rtlCol="0" anchor="ctr">
            <a:normAutofit/>
          </a:bodyPr>
          <a:lstStyle/>
          <a:p>
            <a:pPr>
              <a:lnSpc>
                <a:spcPct val="90000"/>
              </a:lnSpc>
              <a:spcAft>
                <a:spcPts val="600"/>
              </a:spcAft>
            </a:pPr>
            <a:fld id="{ED44C2C6-9CD0-43A4-AEF8-0F30BF8483B1}" type="slidenum">
              <a:rPr lang="de-DE" sz="500" smtClean="0"/>
              <a:pPr>
                <a:lnSpc>
                  <a:spcPct val="90000"/>
                </a:lnSpc>
                <a:spcAft>
                  <a:spcPts val="600"/>
                </a:spcAft>
              </a:pPr>
              <a:t>9</a:t>
            </a:fld>
            <a:endParaRPr lang="de-DE" sz="500"/>
          </a:p>
        </p:txBody>
      </p:sp>
      <p:sp>
        <p:nvSpPr>
          <p:cNvPr id="2" name="Titel 1">
            <a:extLst>
              <a:ext uri="{FF2B5EF4-FFF2-40B4-BE49-F238E27FC236}">
                <a16:creationId xmlns:a16="http://schemas.microsoft.com/office/drawing/2014/main" id="{88612910-7B16-42C4-A5EE-1294F380EB41}"/>
              </a:ext>
            </a:extLst>
          </p:cNvPr>
          <p:cNvSpPr>
            <a:spLocks noGrp="1"/>
          </p:cNvSpPr>
          <p:nvPr>
            <p:ph type="title"/>
          </p:nvPr>
        </p:nvSpPr>
        <p:spPr>
          <a:xfrm>
            <a:off x="229293" y="228068"/>
            <a:ext cx="8028414" cy="628633"/>
          </a:xfrm>
        </p:spPr>
        <p:txBody>
          <a:bodyPr vert="horz" lIns="0" tIns="0" rIns="0" bIns="0" rtlCol="0" anchor="t">
            <a:normAutofit/>
          </a:bodyPr>
          <a:lstStyle/>
          <a:p>
            <a:r>
              <a:rPr lang="en-US" sz="1900" b="1" kern="1200" dirty="0">
                <a:latin typeface="+mj-lt"/>
                <a:ea typeface="+mj-ea"/>
                <a:cs typeface="+mj-cs"/>
              </a:rPr>
              <a:t>Integrate Security throughout the Application Lifecycle – Runtime</a:t>
            </a:r>
            <a:endParaRPr lang="en-US" sz="1900" b="1" kern="1200" dirty="0">
              <a:latin typeface="+mj-lt"/>
            </a:endParaRPr>
          </a:p>
        </p:txBody>
      </p:sp>
      <p:sp>
        <p:nvSpPr>
          <p:cNvPr id="6" name="TextBox 5">
            <a:extLst>
              <a:ext uri="{FF2B5EF4-FFF2-40B4-BE49-F238E27FC236}">
                <a16:creationId xmlns:a16="http://schemas.microsoft.com/office/drawing/2014/main" id="{A32FF255-1D75-CF4A-AA63-54AF9ECBAB3C}"/>
              </a:ext>
            </a:extLst>
          </p:cNvPr>
          <p:cNvSpPr txBox="1"/>
          <p:nvPr/>
        </p:nvSpPr>
        <p:spPr>
          <a:xfrm>
            <a:off x="8796130" y="4591878"/>
            <a:ext cx="0" cy="0"/>
          </a:xfrm>
          <a:prstGeom prst="rect">
            <a:avLst/>
          </a:prstGeom>
          <a:noFill/>
        </p:spPr>
        <p:txBody>
          <a:bodyPr wrap="none" lIns="0" tIns="0" rIns="0" bIns="0" rtlCol="0">
            <a:noAutofit/>
          </a:bodyPr>
          <a:lstStyle/>
          <a:p>
            <a:pPr algn="l">
              <a:spcBef>
                <a:spcPts val="300"/>
              </a:spcBef>
            </a:pPr>
            <a:endParaRPr lang="en-GB" sz="1800" dirty="0"/>
          </a:p>
        </p:txBody>
      </p:sp>
      <p:pic>
        <p:nvPicPr>
          <p:cNvPr id="4" name="Picture 3">
            <a:extLst>
              <a:ext uri="{FF2B5EF4-FFF2-40B4-BE49-F238E27FC236}">
                <a16:creationId xmlns:a16="http://schemas.microsoft.com/office/drawing/2014/main" id="{C466A842-36DB-2448-8C59-D677B14123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745" y="523349"/>
            <a:ext cx="8798961" cy="4100166"/>
          </a:xfrm>
          <a:prstGeom prst="rect">
            <a:avLst/>
          </a:prstGeom>
        </p:spPr>
      </p:pic>
      <p:pic>
        <p:nvPicPr>
          <p:cNvPr id="10" name="Picture 2">
            <a:extLst>
              <a:ext uri="{FF2B5EF4-FFF2-40B4-BE49-F238E27FC236}">
                <a16:creationId xmlns:a16="http://schemas.microsoft.com/office/drawing/2014/main" id="{E356B1D9-2005-6BD2-4D3C-DEB611269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093" y="114774"/>
            <a:ext cx="2196122" cy="44341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A98738D-B690-821A-0F96-1E1F5CB037CC}"/>
              </a:ext>
            </a:extLst>
          </p:cNvPr>
          <p:cNvSpPr/>
          <p:nvPr/>
        </p:nvSpPr>
        <p:spPr bwMode="gray">
          <a:xfrm>
            <a:off x="4508206" y="4641035"/>
            <a:ext cx="4549174" cy="171445"/>
          </a:xfrm>
          <a:prstGeom prst="rect">
            <a:avLst/>
          </a:prstGeom>
        </p:spPr>
        <p:txBody>
          <a:bodyPr vert="horz" lIns="0" tIns="0" rIns="0" bIns="0" rtlCol="0" anchor="t">
            <a:normAutofit fontScale="70000" lnSpcReduction="20000"/>
          </a:bodyPr>
          <a:lstStyle/>
          <a:p>
            <a:pPr defTabSz="685684">
              <a:lnSpc>
                <a:spcPct val="90000"/>
              </a:lnSpc>
              <a:spcBef>
                <a:spcPts val="952"/>
              </a:spcBef>
            </a:pPr>
            <a:r>
              <a:rPr lang="en-US" sz="1200" b="1" dirty="0"/>
              <a:t>Ref: </a:t>
            </a:r>
            <a:r>
              <a:rPr lang="en-US" sz="1200" dirty="0">
                <a:hlinkClick r:id="rId5"/>
              </a:rPr>
              <a:t>https://github.com/cncf/tag-security/blob/main/security-whitepaper/v2/cloud-native-security-whitepaper.md</a:t>
            </a:r>
            <a:endParaRPr lang="en-US" sz="1200" dirty="0"/>
          </a:p>
          <a:p>
            <a:pPr defTabSz="685684">
              <a:lnSpc>
                <a:spcPct val="90000"/>
              </a:lnSpc>
              <a:spcBef>
                <a:spcPts val="952"/>
              </a:spcBef>
            </a:pPr>
            <a:endParaRPr lang="en-US" sz="1200" b="0" kern="1200" dirty="0">
              <a:latin typeface="+mn-lt"/>
              <a:ea typeface="+mn-ea"/>
              <a:cs typeface="+mn-cs"/>
            </a:endParaRPr>
          </a:p>
        </p:txBody>
      </p:sp>
    </p:spTree>
    <p:extLst>
      <p:ext uri="{BB962C8B-B14F-4D97-AF65-F5344CB8AC3E}">
        <p14:creationId xmlns:p14="http://schemas.microsoft.com/office/powerpoint/2010/main" val="3493517899"/>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T-Systems 16to9 EN">
  <a:themeElements>
    <a:clrScheme name="T-Systems">
      <a:dk1>
        <a:srgbClr val="4B4B4B"/>
      </a:dk1>
      <a:lt1>
        <a:srgbClr val="FFFFFF"/>
      </a:lt1>
      <a:dk2>
        <a:srgbClr val="A4A4A4"/>
      </a:dk2>
      <a:lt2>
        <a:srgbClr val="E20074"/>
      </a:lt2>
      <a:accent1>
        <a:srgbClr val="1063AD"/>
      </a:accent1>
      <a:accent2>
        <a:srgbClr val="53BAF2"/>
      </a:accent2>
      <a:accent3>
        <a:srgbClr val="1BADA2"/>
      </a:accent3>
      <a:accent4>
        <a:srgbClr val="BFCB44"/>
      </a:accent4>
      <a:accent5>
        <a:srgbClr val="FFD329"/>
      </a:accent5>
      <a:accent6>
        <a:srgbClr val="FF9A1E"/>
      </a:accent6>
      <a:hlink>
        <a:srgbClr val="E20074"/>
      </a:hlink>
      <a:folHlink>
        <a:srgbClr val="4B4B4B"/>
      </a:folHlink>
    </a:clrScheme>
    <a:fontScheme name="T-Systems">
      <a:majorFont>
        <a:latin typeface="TeleGrotesk Next Ultra"/>
        <a:ea typeface=""/>
        <a:cs typeface=""/>
      </a:majorFont>
      <a:minorFont>
        <a:latin typeface="TeleGrotesk N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108000" tIns="72000" rIns="108000" bIns="72000" rtlCol="0" anchor="ctr"/>
      <a:lstStyle>
        <a:defPPr algn="ctr">
          <a:defRPr sz="18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Bef>
            <a:spcPts val="300"/>
          </a:spcBef>
          <a:defRPr sz="1800" dirty="0" err="1" smtClean="0"/>
        </a:defPPr>
      </a:lstStyle>
    </a:txDef>
  </a:objectDefaults>
  <a:extraClrSchemeLst/>
  <a:extLst>
    <a:ext uri="{05A4C25C-085E-4340-85A3-A5531E510DB2}">
      <thm15:themeFamily xmlns:thm15="http://schemas.microsoft.com/office/thememl/2012/main" name="TSYS_PowerPoint-Template_EN_2019-03-12_MS_.potx" id="{E1C2CF0F-0C69-40E4-B52E-EABBCDCFC1AC}" vid="{49C9630A-8D82-461A-BED6-3699477BFC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DAFA3B0ACA374E8E7F529FA55CC4B3" ma:contentTypeVersion="0" ma:contentTypeDescription="Create a new document." ma:contentTypeScope="" ma:versionID="af20cc4359026876f720f22944f8575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57A3E2-2BA4-4CBD-8494-33782BEB88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5977</TotalTime>
  <Words>1543</Words>
  <Application>Microsoft Macintosh PowerPoint</Application>
  <PresentationFormat>On-screen Show (16:9)</PresentationFormat>
  <Paragraphs>143</Paragraphs>
  <Slides>22</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Amazon Ember Light</vt:lpstr>
      <vt:lpstr>Amazon Ember Regular</vt:lpstr>
      <vt:lpstr>Arial</vt:lpstr>
      <vt:lpstr>Calibri</vt:lpstr>
      <vt:lpstr>Lucida Console</vt:lpstr>
      <vt:lpstr>Roboto</vt:lpstr>
      <vt:lpstr>TeleGrotesk Next</vt:lpstr>
      <vt:lpstr>TeleGrotesk Next Thin</vt:lpstr>
      <vt:lpstr>TeleGrotesk Next Ultra</vt:lpstr>
      <vt:lpstr>DeckTemplate-AWS</vt:lpstr>
      <vt:lpstr>T-Systems 16to9 EN</vt:lpstr>
      <vt:lpstr>PowerPoint Presentation</vt:lpstr>
      <vt:lpstr>About the Speaker</vt:lpstr>
      <vt:lpstr>Container Security – Vulnerebilty Scanning                  Madhu Kumar                27th May 2022</vt:lpstr>
      <vt:lpstr>Agenda</vt:lpstr>
      <vt:lpstr>Cloud Native Security Whitepaper v2</vt:lpstr>
      <vt:lpstr>Integrate Security throughout the Application Lifecycle – Develop</vt:lpstr>
      <vt:lpstr>Integrate Security throughout the Application Lifecycle – Distribute</vt:lpstr>
      <vt:lpstr>Integrate Security throughout the Application Lifecycle – Deploy</vt:lpstr>
      <vt:lpstr>Integrate Security throughout the Application Lifecycle – Runtime</vt:lpstr>
      <vt:lpstr>Dockerfile best practices</vt:lpstr>
      <vt:lpstr>Docker Bench for Security</vt:lpstr>
      <vt:lpstr>Kube-Bench for Security</vt:lpstr>
      <vt:lpstr>Vulnerability Scanning for Container Images</vt:lpstr>
      <vt:lpstr>Docker Scan (Snyk) and Trivy</vt:lpstr>
      <vt:lpstr>Docker Slim and Grype</vt:lpstr>
      <vt:lpstr>Container Image Lifecycle</vt:lpstr>
      <vt:lpstr>Containers on Amazon Web Services (AWS)</vt:lpstr>
      <vt:lpstr>Amazon Elastic Container Registry (ECR) Image Scanning</vt:lpstr>
      <vt:lpstr>Amazon Elastic Kubernetes Service (EKS) Best Practices for Security</vt:lpstr>
      <vt:lpstr>EKS Self-Managed Vs Managed – Responsibility Matrix</vt:lpstr>
      <vt:lpstr>EKS Self-Managed Vs Fargate – Responsibility Matrix</vt:lpstr>
      <vt:lpstr>Questions?</vt:lpstr>
    </vt:vector>
  </TitlesOfParts>
  <Company>TSI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Yeluri, Madhu Kumar</dc:creator>
  <cp:lastModifiedBy>Yeluri, Madhu Kumar</cp:lastModifiedBy>
  <cp:revision>1670</cp:revision>
  <cp:lastPrinted>2017-08-22T23:55:43Z</cp:lastPrinted>
  <dcterms:created xsi:type="dcterms:W3CDTF">2015-05-11T20:17:42Z</dcterms:created>
  <dcterms:modified xsi:type="dcterms:W3CDTF">2022-05-27T07:01:00Z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0x01010049DAFA3B0ACA374E8E7F529FA55CC4B3</vt:lpwstr>
  </property>
</Properties>
</file>